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6" r:id="rId4"/>
    <p:sldId id="264" r:id="rId5"/>
    <p:sldId id="265" r:id="rId6"/>
    <p:sldId id="260" r:id="rId7"/>
    <p:sldId id="261" r:id="rId8"/>
    <p:sldId id="262" r:id="rId9"/>
    <p:sldId id="263" r:id="rId10"/>
    <p:sldId id="269" r:id="rId11"/>
    <p:sldId id="288" r:id="rId12"/>
    <p:sldId id="268" r:id="rId13"/>
    <p:sldId id="295" r:id="rId14"/>
    <p:sldId id="299" r:id="rId15"/>
    <p:sldId id="277" r:id="rId16"/>
    <p:sldId id="275" r:id="rId17"/>
    <p:sldId id="292" r:id="rId18"/>
    <p:sldId id="293" r:id="rId19"/>
    <p:sldId id="303" r:id="rId20"/>
    <p:sldId id="271" r:id="rId21"/>
    <p:sldId id="296" r:id="rId22"/>
    <p:sldId id="284" r:id="rId23"/>
    <p:sldId id="301" r:id="rId24"/>
    <p:sldId id="279" r:id="rId25"/>
    <p:sldId id="280" r:id="rId26"/>
    <p:sldId id="281" r:id="rId27"/>
    <p:sldId id="302" r:id="rId28"/>
    <p:sldId id="282" r:id="rId29"/>
    <p:sldId id="304" r:id="rId30"/>
    <p:sldId id="272" r:id="rId31"/>
    <p:sldId id="290" r:id="rId32"/>
    <p:sldId id="273" r:id="rId33"/>
    <p:sldId id="291" r:id="rId34"/>
    <p:sldId id="270" r:id="rId35"/>
    <p:sldId id="294" r:id="rId36"/>
    <p:sldId id="305" r:id="rId37"/>
    <p:sldId id="306" r:id="rId38"/>
    <p:sldId id="307" r:id="rId39"/>
    <p:sldId id="308" r:id="rId40"/>
    <p:sldId id="2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ata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8.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17.svg"/><Relationship Id="rId11" Type="http://schemas.openxmlformats.org/officeDocument/2006/relationships/image" Target="../media/image34.png"/><Relationship Id="rId5" Type="http://schemas.openxmlformats.org/officeDocument/2006/relationships/image" Target="../media/image16.png"/><Relationship Id="rId10" Type="http://schemas.openxmlformats.org/officeDocument/2006/relationships/image" Target="../media/image33.svg"/><Relationship Id="rId4" Type="http://schemas.openxmlformats.org/officeDocument/2006/relationships/image" Target="../media/image29.svg"/><Relationship Id="rId9" Type="http://schemas.openxmlformats.org/officeDocument/2006/relationships/image" Target="../media/image3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8.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17.svg"/><Relationship Id="rId11" Type="http://schemas.openxmlformats.org/officeDocument/2006/relationships/image" Target="../media/image34.png"/><Relationship Id="rId5" Type="http://schemas.openxmlformats.org/officeDocument/2006/relationships/image" Target="../media/image16.png"/><Relationship Id="rId10" Type="http://schemas.openxmlformats.org/officeDocument/2006/relationships/image" Target="../media/image33.svg"/><Relationship Id="rId4" Type="http://schemas.openxmlformats.org/officeDocument/2006/relationships/image" Target="../media/image29.svg"/><Relationship Id="rId9"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B4934D-A3CB-4D48-B9AE-775D3356F06C}"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C75D347-6937-43C5-B20F-0633800112C9}">
      <dgm:prSet custT="1"/>
      <dgm:spPr/>
      <dgm:t>
        <a:bodyPr/>
        <a:lstStyle/>
        <a:p>
          <a:pPr algn="l">
            <a:lnSpc>
              <a:spcPct val="100000"/>
            </a:lnSpc>
          </a:pPr>
          <a:r>
            <a:rPr lang="en-US" sz="2000" dirty="0"/>
            <a:t>Move, draw, build, touch</a:t>
          </a:r>
        </a:p>
      </dgm:t>
    </dgm:pt>
    <dgm:pt modelId="{E1F90265-A9EB-442D-B90B-80025EC7072F}" type="parTrans" cxnId="{FBB770D3-74F6-428D-8A6A-03A726411111}">
      <dgm:prSet/>
      <dgm:spPr/>
      <dgm:t>
        <a:bodyPr/>
        <a:lstStyle/>
        <a:p>
          <a:endParaRPr lang="en-US"/>
        </a:p>
      </dgm:t>
    </dgm:pt>
    <dgm:pt modelId="{95F9E993-4EA6-4406-8A56-9F9489C829DF}" type="sibTrans" cxnId="{FBB770D3-74F6-428D-8A6A-03A726411111}">
      <dgm:prSet/>
      <dgm:spPr/>
      <dgm:t>
        <a:bodyPr/>
        <a:lstStyle/>
        <a:p>
          <a:pPr>
            <a:lnSpc>
              <a:spcPct val="100000"/>
            </a:lnSpc>
          </a:pPr>
          <a:endParaRPr lang="en-US"/>
        </a:p>
      </dgm:t>
    </dgm:pt>
    <dgm:pt modelId="{BA81184D-08C4-4045-9597-D31798DAC8DF}">
      <dgm:prSet custT="1"/>
      <dgm:spPr/>
      <dgm:t>
        <a:bodyPr/>
        <a:lstStyle/>
        <a:p>
          <a:pPr algn="l">
            <a:lnSpc>
              <a:spcPct val="100000"/>
            </a:lnSpc>
          </a:pPr>
          <a:r>
            <a:rPr lang="en-US" sz="2000" dirty="0"/>
            <a:t>Art projects, walks, act out</a:t>
          </a:r>
        </a:p>
      </dgm:t>
    </dgm:pt>
    <dgm:pt modelId="{36B06A65-B74B-4AEA-ACBD-093F905CC873}" type="parTrans" cxnId="{9DE3D60C-9606-4385-9F20-A6ED51B25ED4}">
      <dgm:prSet/>
      <dgm:spPr/>
      <dgm:t>
        <a:bodyPr/>
        <a:lstStyle/>
        <a:p>
          <a:endParaRPr lang="en-US"/>
        </a:p>
      </dgm:t>
    </dgm:pt>
    <dgm:pt modelId="{EA851662-608F-4763-9D65-D26FC4EE3F3D}" type="sibTrans" cxnId="{9DE3D60C-9606-4385-9F20-A6ED51B25ED4}">
      <dgm:prSet/>
      <dgm:spPr/>
      <dgm:t>
        <a:bodyPr/>
        <a:lstStyle/>
        <a:p>
          <a:pPr>
            <a:lnSpc>
              <a:spcPct val="100000"/>
            </a:lnSpc>
          </a:pPr>
          <a:endParaRPr lang="en-US"/>
        </a:p>
      </dgm:t>
    </dgm:pt>
    <dgm:pt modelId="{AAD27AF9-1672-4CF1-AD7A-A9D2F7130F17}">
      <dgm:prSet custT="1"/>
      <dgm:spPr/>
      <dgm:t>
        <a:bodyPr/>
        <a:lstStyle/>
        <a:p>
          <a:pPr algn="l">
            <a:lnSpc>
              <a:spcPct val="100000"/>
            </a:lnSpc>
          </a:pPr>
          <a:r>
            <a:rPr lang="en-US" sz="2000" dirty="0"/>
            <a:t>Chew gum, walk around</a:t>
          </a:r>
        </a:p>
      </dgm:t>
    </dgm:pt>
    <dgm:pt modelId="{0538445F-F3CA-4011-926F-89630910248C}" type="parTrans" cxnId="{7357A34B-68D2-48C8-95C4-9FF8FF2C7A40}">
      <dgm:prSet/>
      <dgm:spPr/>
      <dgm:t>
        <a:bodyPr/>
        <a:lstStyle/>
        <a:p>
          <a:endParaRPr lang="en-US"/>
        </a:p>
      </dgm:t>
    </dgm:pt>
    <dgm:pt modelId="{E7446009-56F8-4A67-8322-B1DBE82AA24F}" type="sibTrans" cxnId="{7357A34B-68D2-48C8-95C4-9FF8FF2C7A40}">
      <dgm:prSet/>
      <dgm:spPr/>
      <dgm:t>
        <a:bodyPr/>
        <a:lstStyle/>
        <a:p>
          <a:pPr>
            <a:lnSpc>
              <a:spcPct val="100000"/>
            </a:lnSpc>
          </a:pPr>
          <a:endParaRPr lang="en-US"/>
        </a:p>
      </dgm:t>
    </dgm:pt>
    <dgm:pt modelId="{52B283FE-3EA5-423A-B2B7-E68DADE6A1C5}">
      <dgm:prSet custT="1"/>
      <dgm:spPr/>
      <dgm:t>
        <a:bodyPr/>
        <a:lstStyle/>
        <a:p>
          <a:pPr algn="l">
            <a:lnSpc>
              <a:spcPct val="100000"/>
            </a:lnSpc>
          </a:pPr>
          <a:r>
            <a:rPr lang="en-US" sz="2000" dirty="0"/>
            <a:t>Flashcards, arrange them in groups</a:t>
          </a:r>
        </a:p>
      </dgm:t>
    </dgm:pt>
    <dgm:pt modelId="{6080499F-A12F-4C33-B362-02081A273E35}" type="parTrans" cxnId="{9444B438-6B81-4F75-9CCC-231D676DCC61}">
      <dgm:prSet/>
      <dgm:spPr/>
      <dgm:t>
        <a:bodyPr/>
        <a:lstStyle/>
        <a:p>
          <a:endParaRPr lang="en-US"/>
        </a:p>
      </dgm:t>
    </dgm:pt>
    <dgm:pt modelId="{9BC78B3F-B36D-4BEC-970C-E1FB82664992}" type="sibTrans" cxnId="{9444B438-6B81-4F75-9CCC-231D676DCC61}">
      <dgm:prSet/>
      <dgm:spPr/>
      <dgm:t>
        <a:bodyPr/>
        <a:lstStyle/>
        <a:p>
          <a:pPr>
            <a:lnSpc>
              <a:spcPct val="100000"/>
            </a:lnSpc>
          </a:pPr>
          <a:endParaRPr lang="en-US"/>
        </a:p>
      </dgm:t>
    </dgm:pt>
    <dgm:pt modelId="{D45527D7-968A-4066-ADC7-D0881D87A0A0}">
      <dgm:prSet custT="1"/>
      <dgm:spPr/>
      <dgm:t>
        <a:bodyPr/>
        <a:lstStyle/>
        <a:p>
          <a:pPr algn="l">
            <a:lnSpc>
              <a:spcPct val="100000"/>
            </a:lnSpc>
          </a:pPr>
          <a:r>
            <a:rPr lang="en-US" sz="2000" dirty="0"/>
            <a:t>Frequent, but not long, breaks</a:t>
          </a:r>
        </a:p>
      </dgm:t>
    </dgm:pt>
    <dgm:pt modelId="{C6EC6C3C-847B-4CEB-A33E-83A50C81BB2F}" type="parTrans" cxnId="{BDFE4B6E-BA05-4079-AE01-656661154361}">
      <dgm:prSet/>
      <dgm:spPr/>
      <dgm:t>
        <a:bodyPr/>
        <a:lstStyle/>
        <a:p>
          <a:endParaRPr lang="en-US"/>
        </a:p>
      </dgm:t>
    </dgm:pt>
    <dgm:pt modelId="{5285075E-9BEE-4FA4-B6B1-5A58EF8A9168}" type="sibTrans" cxnId="{BDFE4B6E-BA05-4079-AE01-656661154361}">
      <dgm:prSet/>
      <dgm:spPr/>
      <dgm:t>
        <a:bodyPr/>
        <a:lstStyle/>
        <a:p>
          <a:pPr>
            <a:lnSpc>
              <a:spcPct val="100000"/>
            </a:lnSpc>
          </a:pPr>
          <a:endParaRPr lang="en-US"/>
        </a:p>
      </dgm:t>
    </dgm:pt>
    <dgm:pt modelId="{245A0B49-D9B8-4625-A247-7C9CA55370B8}">
      <dgm:prSet custT="1"/>
      <dgm:spPr/>
      <dgm:t>
        <a:bodyPr/>
        <a:lstStyle/>
        <a:p>
          <a:pPr algn="l">
            <a:lnSpc>
              <a:spcPct val="100000"/>
            </a:lnSpc>
          </a:pPr>
          <a:r>
            <a:rPr lang="en-US" sz="2000" dirty="0"/>
            <a:t>Tap pencil, shake foot, hold on to something</a:t>
          </a:r>
        </a:p>
      </dgm:t>
    </dgm:pt>
    <dgm:pt modelId="{A665E390-12F5-42EB-870D-BDE155C499DC}" type="parTrans" cxnId="{E9F997E4-461F-4612-B5ED-C0E9702F8BB0}">
      <dgm:prSet/>
      <dgm:spPr/>
      <dgm:t>
        <a:bodyPr/>
        <a:lstStyle/>
        <a:p>
          <a:endParaRPr lang="en-US"/>
        </a:p>
      </dgm:t>
    </dgm:pt>
    <dgm:pt modelId="{8B47D836-F659-4C69-B412-36FEC7FA74F5}" type="sibTrans" cxnId="{E9F997E4-461F-4612-B5ED-C0E9702F8BB0}">
      <dgm:prSet/>
      <dgm:spPr/>
      <dgm:t>
        <a:bodyPr/>
        <a:lstStyle/>
        <a:p>
          <a:pPr>
            <a:lnSpc>
              <a:spcPct val="100000"/>
            </a:lnSpc>
          </a:pPr>
          <a:endParaRPr lang="en-US"/>
        </a:p>
      </dgm:t>
    </dgm:pt>
    <dgm:pt modelId="{A02992C1-368C-4E97-BFFC-6CC7AD85F026}">
      <dgm:prSet custT="1"/>
      <dgm:spPr/>
      <dgm:t>
        <a:bodyPr/>
        <a:lstStyle/>
        <a:p>
          <a:pPr algn="l">
            <a:lnSpc>
              <a:spcPct val="100000"/>
            </a:lnSpc>
          </a:pPr>
          <a:r>
            <a:rPr lang="en-US" sz="2000" dirty="0"/>
            <a:t>Computer to reinforce, sense of touch</a:t>
          </a:r>
        </a:p>
      </dgm:t>
    </dgm:pt>
    <dgm:pt modelId="{5E724956-9EF1-498E-80E1-A54A58B8DCF6}" type="parTrans" cxnId="{9CD9692A-88CB-46CA-AFF3-E7BF05F6CC94}">
      <dgm:prSet/>
      <dgm:spPr/>
      <dgm:t>
        <a:bodyPr/>
        <a:lstStyle/>
        <a:p>
          <a:endParaRPr lang="en-US"/>
        </a:p>
      </dgm:t>
    </dgm:pt>
    <dgm:pt modelId="{B297ACD9-6E6E-43BD-8FB8-569178CD3108}" type="sibTrans" cxnId="{9CD9692A-88CB-46CA-AFF3-E7BF05F6CC94}">
      <dgm:prSet/>
      <dgm:spPr/>
      <dgm:t>
        <a:bodyPr/>
        <a:lstStyle/>
        <a:p>
          <a:endParaRPr lang="en-US"/>
        </a:p>
      </dgm:t>
    </dgm:pt>
    <dgm:pt modelId="{03E4E6D1-7092-480A-94BE-DA1F686AF62E}" type="pres">
      <dgm:prSet presAssocID="{CFB4934D-A3CB-4D48-B9AE-775D3356F06C}" presName="root" presStyleCnt="0">
        <dgm:presLayoutVars>
          <dgm:dir/>
          <dgm:resizeHandles val="exact"/>
        </dgm:presLayoutVars>
      </dgm:prSet>
      <dgm:spPr/>
    </dgm:pt>
    <dgm:pt modelId="{5B97CC49-B153-4CD2-8022-ADA56DD6063F}" type="pres">
      <dgm:prSet presAssocID="{CFB4934D-A3CB-4D48-B9AE-775D3356F06C}" presName="container" presStyleCnt="0">
        <dgm:presLayoutVars>
          <dgm:dir/>
          <dgm:resizeHandles val="exact"/>
        </dgm:presLayoutVars>
      </dgm:prSet>
      <dgm:spPr/>
    </dgm:pt>
    <dgm:pt modelId="{5C905384-3A55-4508-877F-3291CC2C29B4}" type="pres">
      <dgm:prSet presAssocID="{FC75D347-6937-43C5-B20F-0633800112C9}" presName="compNode" presStyleCnt="0"/>
      <dgm:spPr/>
    </dgm:pt>
    <dgm:pt modelId="{103D4696-FE86-4928-9A2B-2FFE5871F9F4}" type="pres">
      <dgm:prSet presAssocID="{FC75D347-6937-43C5-B20F-0633800112C9}" presName="iconBgRect" presStyleLbl="bgShp" presStyleIdx="0" presStyleCnt="7"/>
      <dgm:spPr/>
    </dgm:pt>
    <dgm:pt modelId="{2A3CC50D-803E-4774-ACC2-CC6EA62358A0}" type="pres">
      <dgm:prSet presAssocID="{FC75D347-6937-43C5-B20F-0633800112C9}"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xcavator"/>
        </a:ext>
      </dgm:extLst>
    </dgm:pt>
    <dgm:pt modelId="{47B39210-AD94-481D-B46E-75C4EF67BC71}" type="pres">
      <dgm:prSet presAssocID="{FC75D347-6937-43C5-B20F-0633800112C9}" presName="spaceRect" presStyleCnt="0"/>
      <dgm:spPr/>
    </dgm:pt>
    <dgm:pt modelId="{3D6BB878-B1B2-46C2-807A-8784B4A6148C}" type="pres">
      <dgm:prSet presAssocID="{FC75D347-6937-43C5-B20F-0633800112C9}" presName="textRect" presStyleLbl="revTx" presStyleIdx="0" presStyleCnt="7">
        <dgm:presLayoutVars>
          <dgm:chMax val="1"/>
          <dgm:chPref val="1"/>
        </dgm:presLayoutVars>
      </dgm:prSet>
      <dgm:spPr/>
    </dgm:pt>
    <dgm:pt modelId="{6A2B8C64-EC44-4D92-894D-03557981AD54}" type="pres">
      <dgm:prSet presAssocID="{95F9E993-4EA6-4406-8A56-9F9489C829DF}" presName="sibTrans" presStyleLbl="sibTrans2D1" presStyleIdx="0" presStyleCnt="0"/>
      <dgm:spPr/>
    </dgm:pt>
    <dgm:pt modelId="{5B30009A-B38A-4939-8836-6340E499E21B}" type="pres">
      <dgm:prSet presAssocID="{BA81184D-08C4-4045-9597-D31798DAC8DF}" presName="compNode" presStyleCnt="0"/>
      <dgm:spPr/>
    </dgm:pt>
    <dgm:pt modelId="{2E7DEBBA-9671-49E6-899D-39B241842247}" type="pres">
      <dgm:prSet presAssocID="{BA81184D-08C4-4045-9597-D31798DAC8DF}" presName="iconBgRect" presStyleLbl="bgShp" presStyleIdx="1" presStyleCnt="7"/>
      <dgm:spPr/>
    </dgm:pt>
    <dgm:pt modelId="{E8D65824-C6D3-46A2-A740-2376C1D912D2}" type="pres">
      <dgm:prSet presAssocID="{BA81184D-08C4-4045-9597-D31798DAC8DF}"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otprints"/>
        </a:ext>
      </dgm:extLst>
    </dgm:pt>
    <dgm:pt modelId="{2FEB3220-2E15-4D84-93E4-04322E67C346}" type="pres">
      <dgm:prSet presAssocID="{BA81184D-08C4-4045-9597-D31798DAC8DF}" presName="spaceRect" presStyleCnt="0"/>
      <dgm:spPr/>
    </dgm:pt>
    <dgm:pt modelId="{71CE8478-6DBA-419B-832D-49A1924F65B4}" type="pres">
      <dgm:prSet presAssocID="{BA81184D-08C4-4045-9597-D31798DAC8DF}" presName="textRect" presStyleLbl="revTx" presStyleIdx="1" presStyleCnt="7">
        <dgm:presLayoutVars>
          <dgm:chMax val="1"/>
          <dgm:chPref val="1"/>
        </dgm:presLayoutVars>
      </dgm:prSet>
      <dgm:spPr/>
    </dgm:pt>
    <dgm:pt modelId="{D9F8A220-CC50-42A1-89B5-0621175EB180}" type="pres">
      <dgm:prSet presAssocID="{EA851662-608F-4763-9D65-D26FC4EE3F3D}" presName="sibTrans" presStyleLbl="sibTrans2D1" presStyleIdx="0" presStyleCnt="0"/>
      <dgm:spPr/>
    </dgm:pt>
    <dgm:pt modelId="{120FFD3E-0695-4B0C-9814-8899C7505CFC}" type="pres">
      <dgm:prSet presAssocID="{AAD27AF9-1672-4CF1-AD7A-A9D2F7130F17}" presName="compNode" presStyleCnt="0"/>
      <dgm:spPr/>
    </dgm:pt>
    <dgm:pt modelId="{C217AB7E-2AC4-490B-BA42-3D89B78B7144}" type="pres">
      <dgm:prSet presAssocID="{AAD27AF9-1672-4CF1-AD7A-A9D2F7130F17}" presName="iconBgRect" presStyleLbl="bgShp" presStyleIdx="2" presStyleCnt="7"/>
      <dgm:spPr/>
    </dgm:pt>
    <dgm:pt modelId="{ECB9D4E4-44DC-4CFE-8D0C-5BF0375A6A7C}" type="pres">
      <dgm:prSet presAssocID="{AAD27AF9-1672-4CF1-AD7A-A9D2F7130F17}"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o Smoking"/>
        </a:ext>
      </dgm:extLst>
    </dgm:pt>
    <dgm:pt modelId="{04EAE9AD-93EF-46DF-ABCE-C2B11AFF602E}" type="pres">
      <dgm:prSet presAssocID="{AAD27AF9-1672-4CF1-AD7A-A9D2F7130F17}" presName="spaceRect" presStyleCnt="0"/>
      <dgm:spPr/>
    </dgm:pt>
    <dgm:pt modelId="{423356DE-971C-47E1-A94D-403022317AE3}" type="pres">
      <dgm:prSet presAssocID="{AAD27AF9-1672-4CF1-AD7A-A9D2F7130F17}" presName="textRect" presStyleLbl="revTx" presStyleIdx="2" presStyleCnt="7">
        <dgm:presLayoutVars>
          <dgm:chMax val="1"/>
          <dgm:chPref val="1"/>
        </dgm:presLayoutVars>
      </dgm:prSet>
      <dgm:spPr/>
    </dgm:pt>
    <dgm:pt modelId="{E2F72344-3DF0-4870-BA1F-5F205E9EFFB8}" type="pres">
      <dgm:prSet presAssocID="{E7446009-56F8-4A67-8322-B1DBE82AA24F}" presName="sibTrans" presStyleLbl="sibTrans2D1" presStyleIdx="0" presStyleCnt="0"/>
      <dgm:spPr/>
    </dgm:pt>
    <dgm:pt modelId="{D163325A-8F36-4441-8500-1F973DF78EB7}" type="pres">
      <dgm:prSet presAssocID="{52B283FE-3EA5-423A-B2B7-E68DADE6A1C5}" presName="compNode" presStyleCnt="0"/>
      <dgm:spPr/>
    </dgm:pt>
    <dgm:pt modelId="{31CC5348-D986-4BCC-9EAE-F956ADB0CFB6}" type="pres">
      <dgm:prSet presAssocID="{52B283FE-3EA5-423A-B2B7-E68DADE6A1C5}" presName="iconBgRect" presStyleLbl="bgShp" presStyleIdx="3" presStyleCnt="7"/>
      <dgm:spPr/>
    </dgm:pt>
    <dgm:pt modelId="{517DF68E-9DC6-4AA7-9DE1-BF80AF647A45}" type="pres">
      <dgm:prSet presAssocID="{52B283FE-3EA5-423A-B2B7-E68DADE6A1C5}"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of People"/>
        </a:ext>
      </dgm:extLst>
    </dgm:pt>
    <dgm:pt modelId="{C79928AE-5C45-4CC6-A94A-EFCBE645CC46}" type="pres">
      <dgm:prSet presAssocID="{52B283FE-3EA5-423A-B2B7-E68DADE6A1C5}" presName="spaceRect" presStyleCnt="0"/>
      <dgm:spPr/>
    </dgm:pt>
    <dgm:pt modelId="{0778F998-685B-47C9-BFAB-C7B238FE7DAB}" type="pres">
      <dgm:prSet presAssocID="{52B283FE-3EA5-423A-B2B7-E68DADE6A1C5}" presName="textRect" presStyleLbl="revTx" presStyleIdx="3" presStyleCnt="7">
        <dgm:presLayoutVars>
          <dgm:chMax val="1"/>
          <dgm:chPref val="1"/>
        </dgm:presLayoutVars>
      </dgm:prSet>
      <dgm:spPr/>
    </dgm:pt>
    <dgm:pt modelId="{C9E39BC4-9196-492F-A649-5B6A837F84F4}" type="pres">
      <dgm:prSet presAssocID="{9BC78B3F-B36D-4BEC-970C-E1FB82664992}" presName="sibTrans" presStyleLbl="sibTrans2D1" presStyleIdx="0" presStyleCnt="0"/>
      <dgm:spPr/>
    </dgm:pt>
    <dgm:pt modelId="{57A91B39-982B-4782-8D34-BD583B3BC7D1}" type="pres">
      <dgm:prSet presAssocID="{D45527D7-968A-4066-ADC7-D0881D87A0A0}" presName="compNode" presStyleCnt="0"/>
      <dgm:spPr/>
    </dgm:pt>
    <dgm:pt modelId="{22A7EE32-F7E9-4860-AB5D-3C703073ED0A}" type="pres">
      <dgm:prSet presAssocID="{D45527D7-968A-4066-ADC7-D0881D87A0A0}" presName="iconBgRect" presStyleLbl="bgShp" presStyleIdx="4" presStyleCnt="7"/>
      <dgm:spPr/>
    </dgm:pt>
    <dgm:pt modelId="{35A71B8A-2E81-4678-B8F9-60C1AE00D312}" type="pres">
      <dgm:prSet presAssocID="{D45527D7-968A-4066-ADC7-D0881D87A0A0}"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urtle"/>
        </a:ext>
      </dgm:extLst>
    </dgm:pt>
    <dgm:pt modelId="{487F717D-6D16-4415-9F70-330E6B5BAD56}" type="pres">
      <dgm:prSet presAssocID="{D45527D7-968A-4066-ADC7-D0881D87A0A0}" presName="spaceRect" presStyleCnt="0"/>
      <dgm:spPr/>
    </dgm:pt>
    <dgm:pt modelId="{A2071E49-2B92-4D64-979E-CEF1137A7F4A}" type="pres">
      <dgm:prSet presAssocID="{D45527D7-968A-4066-ADC7-D0881D87A0A0}" presName="textRect" presStyleLbl="revTx" presStyleIdx="4" presStyleCnt="7">
        <dgm:presLayoutVars>
          <dgm:chMax val="1"/>
          <dgm:chPref val="1"/>
        </dgm:presLayoutVars>
      </dgm:prSet>
      <dgm:spPr/>
    </dgm:pt>
    <dgm:pt modelId="{34D8E15E-1CD6-4231-ABBE-2B1D6B79A27E}" type="pres">
      <dgm:prSet presAssocID="{5285075E-9BEE-4FA4-B6B1-5A58EF8A9168}" presName="sibTrans" presStyleLbl="sibTrans2D1" presStyleIdx="0" presStyleCnt="0"/>
      <dgm:spPr/>
    </dgm:pt>
    <dgm:pt modelId="{0F6676E6-3C76-467E-82E0-47262848BD8F}" type="pres">
      <dgm:prSet presAssocID="{245A0B49-D9B8-4625-A247-7C9CA55370B8}" presName="compNode" presStyleCnt="0"/>
      <dgm:spPr/>
    </dgm:pt>
    <dgm:pt modelId="{F29A349F-7042-4E55-AF07-3E9CE7884DE2}" type="pres">
      <dgm:prSet presAssocID="{245A0B49-D9B8-4625-A247-7C9CA55370B8}" presName="iconBgRect" presStyleLbl="bgShp" presStyleIdx="5" presStyleCnt="7"/>
      <dgm:spPr/>
    </dgm:pt>
    <dgm:pt modelId="{7F0DF646-8409-49B8-86FF-3FBC88582436}" type="pres">
      <dgm:prSet presAssocID="{245A0B49-D9B8-4625-A247-7C9CA55370B8}"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Pencil"/>
        </a:ext>
      </dgm:extLst>
    </dgm:pt>
    <dgm:pt modelId="{C49CF2EA-D7A9-4352-BC18-DCD8BA0E3C45}" type="pres">
      <dgm:prSet presAssocID="{245A0B49-D9B8-4625-A247-7C9CA55370B8}" presName="spaceRect" presStyleCnt="0"/>
      <dgm:spPr/>
    </dgm:pt>
    <dgm:pt modelId="{700A74E6-5229-4D42-95EE-1E17E91714C0}" type="pres">
      <dgm:prSet presAssocID="{245A0B49-D9B8-4625-A247-7C9CA55370B8}" presName="textRect" presStyleLbl="revTx" presStyleIdx="5" presStyleCnt="7">
        <dgm:presLayoutVars>
          <dgm:chMax val="1"/>
          <dgm:chPref val="1"/>
        </dgm:presLayoutVars>
      </dgm:prSet>
      <dgm:spPr/>
    </dgm:pt>
    <dgm:pt modelId="{502D6DEF-8049-405E-90F2-1760A6E0AAEB}" type="pres">
      <dgm:prSet presAssocID="{8B47D836-F659-4C69-B412-36FEC7FA74F5}" presName="sibTrans" presStyleLbl="sibTrans2D1" presStyleIdx="0" presStyleCnt="0"/>
      <dgm:spPr/>
    </dgm:pt>
    <dgm:pt modelId="{DD85E082-DECC-4DA4-8058-042BEA66D859}" type="pres">
      <dgm:prSet presAssocID="{A02992C1-368C-4E97-BFFC-6CC7AD85F026}" presName="compNode" presStyleCnt="0"/>
      <dgm:spPr/>
    </dgm:pt>
    <dgm:pt modelId="{F39A5380-007E-4907-86E4-16E9C4361A27}" type="pres">
      <dgm:prSet presAssocID="{A02992C1-368C-4E97-BFFC-6CC7AD85F026}" presName="iconBgRect" presStyleLbl="bgShp" presStyleIdx="6" presStyleCnt="7"/>
      <dgm:spPr/>
    </dgm:pt>
    <dgm:pt modelId="{2AAB7BCE-07BF-4B3A-9EA1-98F3DB3EE4CD}" type="pres">
      <dgm:prSet presAssocID="{A02992C1-368C-4E97-BFFC-6CC7AD85F026}"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Open Hand"/>
        </a:ext>
      </dgm:extLst>
    </dgm:pt>
    <dgm:pt modelId="{9C23E228-606B-4A30-91D6-ED6513DDE0A1}" type="pres">
      <dgm:prSet presAssocID="{A02992C1-368C-4E97-BFFC-6CC7AD85F026}" presName="spaceRect" presStyleCnt="0"/>
      <dgm:spPr/>
    </dgm:pt>
    <dgm:pt modelId="{15E1190D-AD0B-4D91-9733-AFD82AB45188}" type="pres">
      <dgm:prSet presAssocID="{A02992C1-368C-4E97-BFFC-6CC7AD85F026}" presName="textRect" presStyleLbl="revTx" presStyleIdx="6" presStyleCnt="7">
        <dgm:presLayoutVars>
          <dgm:chMax val="1"/>
          <dgm:chPref val="1"/>
        </dgm:presLayoutVars>
      </dgm:prSet>
      <dgm:spPr/>
    </dgm:pt>
  </dgm:ptLst>
  <dgm:cxnLst>
    <dgm:cxn modelId="{412B4F00-9A44-4B16-914A-795B813FA261}" type="presOf" srcId="{D45527D7-968A-4066-ADC7-D0881D87A0A0}" destId="{A2071E49-2B92-4D64-979E-CEF1137A7F4A}" srcOrd="0" destOrd="0" presId="urn:microsoft.com/office/officeart/2018/2/layout/IconCircleList"/>
    <dgm:cxn modelId="{7FCA9603-0D0E-402E-8C61-F850CFFB68B7}" type="presOf" srcId="{AAD27AF9-1672-4CF1-AD7A-A9D2F7130F17}" destId="{423356DE-971C-47E1-A94D-403022317AE3}" srcOrd="0" destOrd="0" presId="urn:microsoft.com/office/officeart/2018/2/layout/IconCircleList"/>
    <dgm:cxn modelId="{9DE3D60C-9606-4385-9F20-A6ED51B25ED4}" srcId="{CFB4934D-A3CB-4D48-B9AE-775D3356F06C}" destId="{BA81184D-08C4-4045-9597-D31798DAC8DF}" srcOrd="1" destOrd="0" parTransId="{36B06A65-B74B-4AEA-ACBD-093F905CC873}" sibTransId="{EA851662-608F-4763-9D65-D26FC4EE3F3D}"/>
    <dgm:cxn modelId="{2B00071B-8A56-4DF5-B2D4-1B4DFC5ADC53}" type="presOf" srcId="{FC75D347-6937-43C5-B20F-0633800112C9}" destId="{3D6BB878-B1B2-46C2-807A-8784B4A6148C}" srcOrd="0" destOrd="0" presId="urn:microsoft.com/office/officeart/2018/2/layout/IconCircleList"/>
    <dgm:cxn modelId="{F2C0F423-FC2A-40E7-9BDD-8C7BEE9F918B}" type="presOf" srcId="{A02992C1-368C-4E97-BFFC-6CC7AD85F026}" destId="{15E1190D-AD0B-4D91-9733-AFD82AB45188}" srcOrd="0" destOrd="0" presId="urn:microsoft.com/office/officeart/2018/2/layout/IconCircleList"/>
    <dgm:cxn modelId="{9CD9692A-88CB-46CA-AFF3-E7BF05F6CC94}" srcId="{CFB4934D-A3CB-4D48-B9AE-775D3356F06C}" destId="{A02992C1-368C-4E97-BFFC-6CC7AD85F026}" srcOrd="6" destOrd="0" parTransId="{5E724956-9EF1-498E-80E1-A54A58B8DCF6}" sibTransId="{B297ACD9-6E6E-43BD-8FB8-569178CD3108}"/>
    <dgm:cxn modelId="{F3526836-728F-42EF-947F-67371C044EDD}" type="presOf" srcId="{5285075E-9BEE-4FA4-B6B1-5A58EF8A9168}" destId="{34D8E15E-1CD6-4231-ABBE-2B1D6B79A27E}" srcOrd="0" destOrd="0" presId="urn:microsoft.com/office/officeart/2018/2/layout/IconCircleList"/>
    <dgm:cxn modelId="{9444B438-6B81-4F75-9CCC-231D676DCC61}" srcId="{CFB4934D-A3CB-4D48-B9AE-775D3356F06C}" destId="{52B283FE-3EA5-423A-B2B7-E68DADE6A1C5}" srcOrd="3" destOrd="0" parTransId="{6080499F-A12F-4C33-B362-02081A273E35}" sibTransId="{9BC78B3F-B36D-4BEC-970C-E1FB82664992}"/>
    <dgm:cxn modelId="{15DB8D5D-8708-4EA0-8B7B-6BFF4904B51B}" type="presOf" srcId="{BA81184D-08C4-4045-9597-D31798DAC8DF}" destId="{71CE8478-6DBA-419B-832D-49A1924F65B4}" srcOrd="0" destOrd="0" presId="urn:microsoft.com/office/officeart/2018/2/layout/IconCircleList"/>
    <dgm:cxn modelId="{ED6ACC60-7851-4514-B1D6-500512FBB4EE}" type="presOf" srcId="{95F9E993-4EA6-4406-8A56-9F9489C829DF}" destId="{6A2B8C64-EC44-4D92-894D-03557981AD54}" srcOrd="0" destOrd="0" presId="urn:microsoft.com/office/officeart/2018/2/layout/IconCircleList"/>
    <dgm:cxn modelId="{7357A34B-68D2-48C8-95C4-9FF8FF2C7A40}" srcId="{CFB4934D-A3CB-4D48-B9AE-775D3356F06C}" destId="{AAD27AF9-1672-4CF1-AD7A-A9D2F7130F17}" srcOrd="2" destOrd="0" parTransId="{0538445F-F3CA-4011-926F-89630910248C}" sibTransId="{E7446009-56F8-4A67-8322-B1DBE82AA24F}"/>
    <dgm:cxn modelId="{BDFE4B6E-BA05-4079-AE01-656661154361}" srcId="{CFB4934D-A3CB-4D48-B9AE-775D3356F06C}" destId="{D45527D7-968A-4066-ADC7-D0881D87A0A0}" srcOrd="4" destOrd="0" parTransId="{C6EC6C3C-847B-4CEB-A33E-83A50C81BB2F}" sibTransId="{5285075E-9BEE-4FA4-B6B1-5A58EF8A9168}"/>
    <dgm:cxn modelId="{BAC73558-E87A-4B3C-9110-801D4F570CCE}" type="presOf" srcId="{9BC78B3F-B36D-4BEC-970C-E1FB82664992}" destId="{C9E39BC4-9196-492F-A649-5B6A837F84F4}" srcOrd="0" destOrd="0" presId="urn:microsoft.com/office/officeart/2018/2/layout/IconCircleList"/>
    <dgm:cxn modelId="{8FC19792-0A0F-4BDC-9F20-262EFC8D43B5}" type="presOf" srcId="{EA851662-608F-4763-9D65-D26FC4EE3F3D}" destId="{D9F8A220-CC50-42A1-89B5-0621175EB180}" srcOrd="0" destOrd="0" presId="urn:microsoft.com/office/officeart/2018/2/layout/IconCircleList"/>
    <dgm:cxn modelId="{A0477197-53A3-4B78-9121-23DA9AB99F03}" type="presOf" srcId="{52B283FE-3EA5-423A-B2B7-E68DADE6A1C5}" destId="{0778F998-685B-47C9-BFAB-C7B238FE7DAB}" srcOrd="0" destOrd="0" presId="urn:microsoft.com/office/officeart/2018/2/layout/IconCircleList"/>
    <dgm:cxn modelId="{F1D51FBD-6A59-4A14-A0E0-29ACCDF61582}" type="presOf" srcId="{245A0B49-D9B8-4625-A247-7C9CA55370B8}" destId="{700A74E6-5229-4D42-95EE-1E17E91714C0}" srcOrd="0" destOrd="0" presId="urn:microsoft.com/office/officeart/2018/2/layout/IconCircleList"/>
    <dgm:cxn modelId="{300A1AC5-2206-4781-8700-C42ED7AF6E48}" type="presOf" srcId="{E7446009-56F8-4A67-8322-B1DBE82AA24F}" destId="{E2F72344-3DF0-4870-BA1F-5F205E9EFFB8}" srcOrd="0" destOrd="0" presId="urn:microsoft.com/office/officeart/2018/2/layout/IconCircleList"/>
    <dgm:cxn modelId="{DBBA97CD-EDCC-4FA0-A981-C671DD66E759}" type="presOf" srcId="{8B47D836-F659-4C69-B412-36FEC7FA74F5}" destId="{502D6DEF-8049-405E-90F2-1760A6E0AAEB}" srcOrd="0" destOrd="0" presId="urn:microsoft.com/office/officeart/2018/2/layout/IconCircleList"/>
    <dgm:cxn modelId="{FBB770D3-74F6-428D-8A6A-03A726411111}" srcId="{CFB4934D-A3CB-4D48-B9AE-775D3356F06C}" destId="{FC75D347-6937-43C5-B20F-0633800112C9}" srcOrd="0" destOrd="0" parTransId="{E1F90265-A9EB-442D-B90B-80025EC7072F}" sibTransId="{95F9E993-4EA6-4406-8A56-9F9489C829DF}"/>
    <dgm:cxn modelId="{E9F997E4-461F-4612-B5ED-C0E9702F8BB0}" srcId="{CFB4934D-A3CB-4D48-B9AE-775D3356F06C}" destId="{245A0B49-D9B8-4625-A247-7C9CA55370B8}" srcOrd="5" destOrd="0" parTransId="{A665E390-12F5-42EB-870D-BDE155C499DC}" sibTransId="{8B47D836-F659-4C69-B412-36FEC7FA74F5}"/>
    <dgm:cxn modelId="{8B2011E5-2EA7-4C57-9F0D-FE7A8DBBDAA7}" type="presOf" srcId="{CFB4934D-A3CB-4D48-B9AE-775D3356F06C}" destId="{03E4E6D1-7092-480A-94BE-DA1F686AF62E}" srcOrd="0" destOrd="0" presId="urn:microsoft.com/office/officeart/2018/2/layout/IconCircleList"/>
    <dgm:cxn modelId="{F32C9E3E-C6F2-4DCC-96C4-F7C8D45FFF5D}" type="presParOf" srcId="{03E4E6D1-7092-480A-94BE-DA1F686AF62E}" destId="{5B97CC49-B153-4CD2-8022-ADA56DD6063F}" srcOrd="0" destOrd="0" presId="urn:microsoft.com/office/officeart/2018/2/layout/IconCircleList"/>
    <dgm:cxn modelId="{9E295B20-6588-4FB0-998B-5D1B30920C30}" type="presParOf" srcId="{5B97CC49-B153-4CD2-8022-ADA56DD6063F}" destId="{5C905384-3A55-4508-877F-3291CC2C29B4}" srcOrd="0" destOrd="0" presId="urn:microsoft.com/office/officeart/2018/2/layout/IconCircleList"/>
    <dgm:cxn modelId="{5F2F7450-38B5-48D5-8D4D-4A129C79BEF4}" type="presParOf" srcId="{5C905384-3A55-4508-877F-3291CC2C29B4}" destId="{103D4696-FE86-4928-9A2B-2FFE5871F9F4}" srcOrd="0" destOrd="0" presId="urn:microsoft.com/office/officeart/2018/2/layout/IconCircleList"/>
    <dgm:cxn modelId="{0BA94E22-CC18-4219-AC21-94A0088DE532}" type="presParOf" srcId="{5C905384-3A55-4508-877F-3291CC2C29B4}" destId="{2A3CC50D-803E-4774-ACC2-CC6EA62358A0}" srcOrd="1" destOrd="0" presId="urn:microsoft.com/office/officeart/2018/2/layout/IconCircleList"/>
    <dgm:cxn modelId="{D3E6458D-B169-4CA7-B3C9-18893E5357B4}" type="presParOf" srcId="{5C905384-3A55-4508-877F-3291CC2C29B4}" destId="{47B39210-AD94-481D-B46E-75C4EF67BC71}" srcOrd="2" destOrd="0" presId="urn:microsoft.com/office/officeart/2018/2/layout/IconCircleList"/>
    <dgm:cxn modelId="{0FE0F4BD-793D-4ED5-BC76-0F87118E1AAD}" type="presParOf" srcId="{5C905384-3A55-4508-877F-3291CC2C29B4}" destId="{3D6BB878-B1B2-46C2-807A-8784B4A6148C}" srcOrd="3" destOrd="0" presId="urn:microsoft.com/office/officeart/2018/2/layout/IconCircleList"/>
    <dgm:cxn modelId="{E2BD332C-7481-44FB-8DF8-0875768621BC}" type="presParOf" srcId="{5B97CC49-B153-4CD2-8022-ADA56DD6063F}" destId="{6A2B8C64-EC44-4D92-894D-03557981AD54}" srcOrd="1" destOrd="0" presId="urn:microsoft.com/office/officeart/2018/2/layout/IconCircleList"/>
    <dgm:cxn modelId="{7EF2BF94-42DF-455C-8A05-B2DB43514822}" type="presParOf" srcId="{5B97CC49-B153-4CD2-8022-ADA56DD6063F}" destId="{5B30009A-B38A-4939-8836-6340E499E21B}" srcOrd="2" destOrd="0" presId="urn:microsoft.com/office/officeart/2018/2/layout/IconCircleList"/>
    <dgm:cxn modelId="{F9EEB804-1A03-42FC-9846-E82A504E2A56}" type="presParOf" srcId="{5B30009A-B38A-4939-8836-6340E499E21B}" destId="{2E7DEBBA-9671-49E6-899D-39B241842247}" srcOrd="0" destOrd="0" presId="urn:microsoft.com/office/officeart/2018/2/layout/IconCircleList"/>
    <dgm:cxn modelId="{FC575579-5045-4A44-A962-4C1D1199469D}" type="presParOf" srcId="{5B30009A-B38A-4939-8836-6340E499E21B}" destId="{E8D65824-C6D3-46A2-A740-2376C1D912D2}" srcOrd="1" destOrd="0" presId="urn:microsoft.com/office/officeart/2018/2/layout/IconCircleList"/>
    <dgm:cxn modelId="{1399E4D4-1C1F-46CF-8F2A-67A8F9A32EAB}" type="presParOf" srcId="{5B30009A-B38A-4939-8836-6340E499E21B}" destId="{2FEB3220-2E15-4D84-93E4-04322E67C346}" srcOrd="2" destOrd="0" presId="urn:microsoft.com/office/officeart/2018/2/layout/IconCircleList"/>
    <dgm:cxn modelId="{1F597F5A-924A-4D3F-8451-73FAA9DEB656}" type="presParOf" srcId="{5B30009A-B38A-4939-8836-6340E499E21B}" destId="{71CE8478-6DBA-419B-832D-49A1924F65B4}" srcOrd="3" destOrd="0" presId="urn:microsoft.com/office/officeart/2018/2/layout/IconCircleList"/>
    <dgm:cxn modelId="{EE8F2F51-70E1-4021-85A5-4080DF70F7EE}" type="presParOf" srcId="{5B97CC49-B153-4CD2-8022-ADA56DD6063F}" destId="{D9F8A220-CC50-42A1-89B5-0621175EB180}" srcOrd="3" destOrd="0" presId="urn:microsoft.com/office/officeart/2018/2/layout/IconCircleList"/>
    <dgm:cxn modelId="{F3634F62-E6B0-4280-B956-0378689986F8}" type="presParOf" srcId="{5B97CC49-B153-4CD2-8022-ADA56DD6063F}" destId="{120FFD3E-0695-4B0C-9814-8899C7505CFC}" srcOrd="4" destOrd="0" presId="urn:microsoft.com/office/officeart/2018/2/layout/IconCircleList"/>
    <dgm:cxn modelId="{0B484431-1D1D-4EA6-87BD-4A558ED53E83}" type="presParOf" srcId="{120FFD3E-0695-4B0C-9814-8899C7505CFC}" destId="{C217AB7E-2AC4-490B-BA42-3D89B78B7144}" srcOrd="0" destOrd="0" presId="urn:microsoft.com/office/officeart/2018/2/layout/IconCircleList"/>
    <dgm:cxn modelId="{60690178-2311-4D5D-9854-0BE2330BC1E2}" type="presParOf" srcId="{120FFD3E-0695-4B0C-9814-8899C7505CFC}" destId="{ECB9D4E4-44DC-4CFE-8D0C-5BF0375A6A7C}" srcOrd="1" destOrd="0" presId="urn:microsoft.com/office/officeart/2018/2/layout/IconCircleList"/>
    <dgm:cxn modelId="{D21719E0-DE9B-4969-82B7-59EA1691B7A3}" type="presParOf" srcId="{120FFD3E-0695-4B0C-9814-8899C7505CFC}" destId="{04EAE9AD-93EF-46DF-ABCE-C2B11AFF602E}" srcOrd="2" destOrd="0" presId="urn:microsoft.com/office/officeart/2018/2/layout/IconCircleList"/>
    <dgm:cxn modelId="{B8C3F65F-FAC3-443F-A67C-AF0B4684B640}" type="presParOf" srcId="{120FFD3E-0695-4B0C-9814-8899C7505CFC}" destId="{423356DE-971C-47E1-A94D-403022317AE3}" srcOrd="3" destOrd="0" presId="urn:microsoft.com/office/officeart/2018/2/layout/IconCircleList"/>
    <dgm:cxn modelId="{1F6E6FF3-172D-4B91-B6C0-4238974FEBB7}" type="presParOf" srcId="{5B97CC49-B153-4CD2-8022-ADA56DD6063F}" destId="{E2F72344-3DF0-4870-BA1F-5F205E9EFFB8}" srcOrd="5" destOrd="0" presId="urn:microsoft.com/office/officeart/2018/2/layout/IconCircleList"/>
    <dgm:cxn modelId="{FBFDA6C1-93F4-4EC2-A529-2DAEE68291C4}" type="presParOf" srcId="{5B97CC49-B153-4CD2-8022-ADA56DD6063F}" destId="{D163325A-8F36-4441-8500-1F973DF78EB7}" srcOrd="6" destOrd="0" presId="urn:microsoft.com/office/officeart/2018/2/layout/IconCircleList"/>
    <dgm:cxn modelId="{679F16F1-D2DD-4808-BF0B-AF0162A0F607}" type="presParOf" srcId="{D163325A-8F36-4441-8500-1F973DF78EB7}" destId="{31CC5348-D986-4BCC-9EAE-F956ADB0CFB6}" srcOrd="0" destOrd="0" presId="urn:microsoft.com/office/officeart/2018/2/layout/IconCircleList"/>
    <dgm:cxn modelId="{76FE67FC-E79B-417E-AE2A-EBBC858D442E}" type="presParOf" srcId="{D163325A-8F36-4441-8500-1F973DF78EB7}" destId="{517DF68E-9DC6-4AA7-9DE1-BF80AF647A45}" srcOrd="1" destOrd="0" presId="urn:microsoft.com/office/officeart/2018/2/layout/IconCircleList"/>
    <dgm:cxn modelId="{F4036343-C439-420D-94E6-F981AED02093}" type="presParOf" srcId="{D163325A-8F36-4441-8500-1F973DF78EB7}" destId="{C79928AE-5C45-4CC6-A94A-EFCBE645CC46}" srcOrd="2" destOrd="0" presId="urn:microsoft.com/office/officeart/2018/2/layout/IconCircleList"/>
    <dgm:cxn modelId="{4CF52A89-D26F-4F23-A65B-707AB70981E2}" type="presParOf" srcId="{D163325A-8F36-4441-8500-1F973DF78EB7}" destId="{0778F998-685B-47C9-BFAB-C7B238FE7DAB}" srcOrd="3" destOrd="0" presId="urn:microsoft.com/office/officeart/2018/2/layout/IconCircleList"/>
    <dgm:cxn modelId="{13885CA4-5894-4C36-A32D-4068CA0C81C8}" type="presParOf" srcId="{5B97CC49-B153-4CD2-8022-ADA56DD6063F}" destId="{C9E39BC4-9196-492F-A649-5B6A837F84F4}" srcOrd="7" destOrd="0" presId="urn:microsoft.com/office/officeart/2018/2/layout/IconCircleList"/>
    <dgm:cxn modelId="{4C572F87-6135-4E35-9028-8193864E046E}" type="presParOf" srcId="{5B97CC49-B153-4CD2-8022-ADA56DD6063F}" destId="{57A91B39-982B-4782-8D34-BD583B3BC7D1}" srcOrd="8" destOrd="0" presId="urn:microsoft.com/office/officeart/2018/2/layout/IconCircleList"/>
    <dgm:cxn modelId="{799861A8-E4AA-40E8-A604-76644F2E1805}" type="presParOf" srcId="{57A91B39-982B-4782-8D34-BD583B3BC7D1}" destId="{22A7EE32-F7E9-4860-AB5D-3C703073ED0A}" srcOrd="0" destOrd="0" presId="urn:microsoft.com/office/officeart/2018/2/layout/IconCircleList"/>
    <dgm:cxn modelId="{4E75D77C-4022-42D0-A792-5B0C5445AE44}" type="presParOf" srcId="{57A91B39-982B-4782-8D34-BD583B3BC7D1}" destId="{35A71B8A-2E81-4678-B8F9-60C1AE00D312}" srcOrd="1" destOrd="0" presId="urn:microsoft.com/office/officeart/2018/2/layout/IconCircleList"/>
    <dgm:cxn modelId="{F0CB5FFE-453C-4AAE-9E36-17101962031C}" type="presParOf" srcId="{57A91B39-982B-4782-8D34-BD583B3BC7D1}" destId="{487F717D-6D16-4415-9F70-330E6B5BAD56}" srcOrd="2" destOrd="0" presId="urn:microsoft.com/office/officeart/2018/2/layout/IconCircleList"/>
    <dgm:cxn modelId="{2A24AAA3-187A-4949-B778-8138FAC4D216}" type="presParOf" srcId="{57A91B39-982B-4782-8D34-BD583B3BC7D1}" destId="{A2071E49-2B92-4D64-979E-CEF1137A7F4A}" srcOrd="3" destOrd="0" presId="urn:microsoft.com/office/officeart/2018/2/layout/IconCircleList"/>
    <dgm:cxn modelId="{7A3104C8-EC40-4832-9D58-1260E25B89CC}" type="presParOf" srcId="{5B97CC49-B153-4CD2-8022-ADA56DD6063F}" destId="{34D8E15E-1CD6-4231-ABBE-2B1D6B79A27E}" srcOrd="9" destOrd="0" presId="urn:microsoft.com/office/officeart/2018/2/layout/IconCircleList"/>
    <dgm:cxn modelId="{C67270C3-2A3C-45AB-8364-8866D9F539B7}" type="presParOf" srcId="{5B97CC49-B153-4CD2-8022-ADA56DD6063F}" destId="{0F6676E6-3C76-467E-82E0-47262848BD8F}" srcOrd="10" destOrd="0" presId="urn:microsoft.com/office/officeart/2018/2/layout/IconCircleList"/>
    <dgm:cxn modelId="{62A3F076-ED1D-41D6-BD1E-BF8E74C80EF7}" type="presParOf" srcId="{0F6676E6-3C76-467E-82E0-47262848BD8F}" destId="{F29A349F-7042-4E55-AF07-3E9CE7884DE2}" srcOrd="0" destOrd="0" presId="urn:microsoft.com/office/officeart/2018/2/layout/IconCircleList"/>
    <dgm:cxn modelId="{CF032614-EACA-4775-9895-86CE5668E633}" type="presParOf" srcId="{0F6676E6-3C76-467E-82E0-47262848BD8F}" destId="{7F0DF646-8409-49B8-86FF-3FBC88582436}" srcOrd="1" destOrd="0" presId="urn:microsoft.com/office/officeart/2018/2/layout/IconCircleList"/>
    <dgm:cxn modelId="{7A80B513-D5C1-49AF-9D07-C51F9608ED45}" type="presParOf" srcId="{0F6676E6-3C76-467E-82E0-47262848BD8F}" destId="{C49CF2EA-D7A9-4352-BC18-DCD8BA0E3C45}" srcOrd="2" destOrd="0" presId="urn:microsoft.com/office/officeart/2018/2/layout/IconCircleList"/>
    <dgm:cxn modelId="{7430AF72-3FA8-4E15-8E03-FDE3DBDC18A4}" type="presParOf" srcId="{0F6676E6-3C76-467E-82E0-47262848BD8F}" destId="{700A74E6-5229-4D42-95EE-1E17E91714C0}" srcOrd="3" destOrd="0" presId="urn:microsoft.com/office/officeart/2018/2/layout/IconCircleList"/>
    <dgm:cxn modelId="{70435315-5243-4349-898B-1EB7546E6DB4}" type="presParOf" srcId="{5B97CC49-B153-4CD2-8022-ADA56DD6063F}" destId="{502D6DEF-8049-405E-90F2-1760A6E0AAEB}" srcOrd="11" destOrd="0" presId="urn:microsoft.com/office/officeart/2018/2/layout/IconCircleList"/>
    <dgm:cxn modelId="{2387057D-36AE-4E36-984C-CC5E282F55DF}" type="presParOf" srcId="{5B97CC49-B153-4CD2-8022-ADA56DD6063F}" destId="{DD85E082-DECC-4DA4-8058-042BEA66D859}" srcOrd="12" destOrd="0" presId="urn:microsoft.com/office/officeart/2018/2/layout/IconCircleList"/>
    <dgm:cxn modelId="{B69A0630-1AFF-43F5-A0A7-4C5757BFEC8F}" type="presParOf" srcId="{DD85E082-DECC-4DA4-8058-042BEA66D859}" destId="{F39A5380-007E-4907-86E4-16E9C4361A27}" srcOrd="0" destOrd="0" presId="urn:microsoft.com/office/officeart/2018/2/layout/IconCircleList"/>
    <dgm:cxn modelId="{11317EA8-FAEC-4652-9A8F-10F34D174406}" type="presParOf" srcId="{DD85E082-DECC-4DA4-8058-042BEA66D859}" destId="{2AAB7BCE-07BF-4B3A-9EA1-98F3DB3EE4CD}" srcOrd="1" destOrd="0" presId="urn:microsoft.com/office/officeart/2018/2/layout/IconCircleList"/>
    <dgm:cxn modelId="{ED17451A-F01D-4B23-A7F8-0E9792274B0D}" type="presParOf" srcId="{DD85E082-DECC-4DA4-8058-042BEA66D859}" destId="{9C23E228-606B-4A30-91D6-ED6513DDE0A1}" srcOrd="2" destOrd="0" presId="urn:microsoft.com/office/officeart/2018/2/layout/IconCircleList"/>
    <dgm:cxn modelId="{038DD8C2-74AA-4FA7-A390-26E37488CDB2}" type="presParOf" srcId="{DD85E082-DECC-4DA4-8058-042BEA66D859}" destId="{15E1190D-AD0B-4D91-9733-AFD82AB4518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BA9B7D-90AB-422B-BFD6-03F414A4F24F}"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6E66EE3-35B3-479A-83BA-B568C8AE181A}">
      <dgm:prSet custT="1"/>
      <dgm:spPr/>
      <dgm:t>
        <a:bodyPr/>
        <a:lstStyle/>
        <a:p>
          <a:pPr>
            <a:lnSpc>
              <a:spcPct val="100000"/>
            </a:lnSpc>
            <a:defRPr cap="all"/>
          </a:pPr>
          <a:r>
            <a:rPr lang="en-US" sz="2000" dirty="0"/>
            <a:t>Sit in the front</a:t>
          </a:r>
        </a:p>
      </dgm:t>
    </dgm:pt>
    <dgm:pt modelId="{3C645B5F-BC79-4EC7-99E7-E4322BCF60AC}" type="parTrans" cxnId="{05730062-843C-4598-8F22-5E22943ECB97}">
      <dgm:prSet/>
      <dgm:spPr/>
      <dgm:t>
        <a:bodyPr/>
        <a:lstStyle/>
        <a:p>
          <a:endParaRPr lang="en-US"/>
        </a:p>
      </dgm:t>
    </dgm:pt>
    <dgm:pt modelId="{8BA77E46-131B-439B-ACCF-ED90E2F9F3FC}" type="sibTrans" cxnId="{05730062-843C-4598-8F22-5E22943ECB97}">
      <dgm:prSet/>
      <dgm:spPr/>
      <dgm:t>
        <a:bodyPr/>
        <a:lstStyle/>
        <a:p>
          <a:endParaRPr lang="en-US"/>
        </a:p>
      </dgm:t>
    </dgm:pt>
    <dgm:pt modelId="{162AC9DA-0F7D-43B4-8B17-F3AD0EFBA6BA}">
      <dgm:prSet custT="1"/>
      <dgm:spPr/>
      <dgm:t>
        <a:bodyPr/>
        <a:lstStyle/>
        <a:p>
          <a:pPr>
            <a:lnSpc>
              <a:spcPct val="100000"/>
            </a:lnSpc>
            <a:defRPr cap="all"/>
          </a:pPr>
          <a:r>
            <a:rPr lang="en-US" sz="2000" dirty="0"/>
            <a:t>Read flashcards &amp; notes out loud</a:t>
          </a:r>
        </a:p>
      </dgm:t>
    </dgm:pt>
    <dgm:pt modelId="{77CDF14C-FF79-47A1-9B74-78669C61C518}" type="parTrans" cxnId="{12314549-6CCE-4A4A-8A05-5B41369DE4A9}">
      <dgm:prSet/>
      <dgm:spPr/>
      <dgm:t>
        <a:bodyPr/>
        <a:lstStyle/>
        <a:p>
          <a:endParaRPr lang="en-US"/>
        </a:p>
      </dgm:t>
    </dgm:pt>
    <dgm:pt modelId="{12B6D634-9FF6-482B-A539-79777A6082C4}" type="sibTrans" cxnId="{12314549-6CCE-4A4A-8A05-5B41369DE4A9}">
      <dgm:prSet/>
      <dgm:spPr/>
      <dgm:t>
        <a:bodyPr/>
        <a:lstStyle/>
        <a:p>
          <a:endParaRPr lang="en-US"/>
        </a:p>
      </dgm:t>
    </dgm:pt>
    <dgm:pt modelId="{5027D0C7-C36D-45A2-A0A6-1762B07DAFEA}">
      <dgm:prSet custT="1"/>
      <dgm:spPr/>
      <dgm:t>
        <a:bodyPr/>
        <a:lstStyle/>
        <a:p>
          <a:pPr>
            <a:lnSpc>
              <a:spcPct val="100000"/>
            </a:lnSpc>
            <a:defRPr cap="all"/>
          </a:pPr>
          <a:r>
            <a:rPr lang="en-US" sz="2000" dirty="0"/>
            <a:t>Record themselves and listen</a:t>
          </a:r>
        </a:p>
      </dgm:t>
    </dgm:pt>
    <dgm:pt modelId="{AA8C4C2D-09F3-4839-B2BA-1CC61597B907}" type="parTrans" cxnId="{DF8A3758-7F80-4712-97E7-5CFBCD5E1FE5}">
      <dgm:prSet/>
      <dgm:spPr/>
      <dgm:t>
        <a:bodyPr/>
        <a:lstStyle/>
        <a:p>
          <a:endParaRPr lang="en-US"/>
        </a:p>
      </dgm:t>
    </dgm:pt>
    <dgm:pt modelId="{5186D6BE-DB5E-4A2D-8920-74AC98366D89}" type="sibTrans" cxnId="{DF8A3758-7F80-4712-97E7-5CFBCD5E1FE5}">
      <dgm:prSet/>
      <dgm:spPr/>
      <dgm:t>
        <a:bodyPr/>
        <a:lstStyle/>
        <a:p>
          <a:endParaRPr lang="en-US"/>
        </a:p>
      </dgm:t>
    </dgm:pt>
    <dgm:pt modelId="{236812D6-B491-489C-A851-BC251F2B8278}">
      <dgm:prSet custT="1"/>
      <dgm:spPr/>
      <dgm:t>
        <a:bodyPr/>
        <a:lstStyle/>
        <a:p>
          <a:pPr>
            <a:lnSpc>
              <a:spcPct val="100000"/>
            </a:lnSpc>
            <a:defRPr cap="all"/>
          </a:pPr>
          <a:r>
            <a:rPr lang="en-US" sz="2000" dirty="0"/>
            <a:t>Record lectures (if allowed)</a:t>
          </a:r>
        </a:p>
      </dgm:t>
    </dgm:pt>
    <dgm:pt modelId="{D0CAD06E-A649-4677-8731-E214502CE746}" type="parTrans" cxnId="{166B3A39-0DC5-4FA2-9D7E-F6469FF41D5E}">
      <dgm:prSet/>
      <dgm:spPr/>
      <dgm:t>
        <a:bodyPr/>
        <a:lstStyle/>
        <a:p>
          <a:endParaRPr lang="en-US"/>
        </a:p>
      </dgm:t>
    </dgm:pt>
    <dgm:pt modelId="{1952523D-C1DF-4295-93E8-B1349C474067}" type="sibTrans" cxnId="{166B3A39-0DC5-4FA2-9D7E-F6469FF41D5E}">
      <dgm:prSet/>
      <dgm:spPr/>
      <dgm:t>
        <a:bodyPr/>
        <a:lstStyle/>
        <a:p>
          <a:endParaRPr lang="en-US"/>
        </a:p>
      </dgm:t>
    </dgm:pt>
    <dgm:pt modelId="{3CC45F36-3C71-4E09-9928-5B0A083A4F5D}" type="pres">
      <dgm:prSet presAssocID="{4FBA9B7D-90AB-422B-BFD6-03F414A4F24F}" presName="root" presStyleCnt="0">
        <dgm:presLayoutVars>
          <dgm:dir/>
          <dgm:resizeHandles val="exact"/>
        </dgm:presLayoutVars>
      </dgm:prSet>
      <dgm:spPr/>
    </dgm:pt>
    <dgm:pt modelId="{F45DDAC5-28DD-4D6B-82C2-546C93890DDA}" type="pres">
      <dgm:prSet presAssocID="{86E66EE3-35B3-479A-83BA-B568C8AE181A}" presName="compNode" presStyleCnt="0"/>
      <dgm:spPr/>
    </dgm:pt>
    <dgm:pt modelId="{D99317A1-963E-4908-9555-E21F7BA5EAA2}" type="pres">
      <dgm:prSet presAssocID="{86E66EE3-35B3-479A-83BA-B568C8AE181A}" presName="iconBgRect" presStyleLbl="bgShp" presStyleIdx="0" presStyleCnt="4"/>
      <dgm:spPr/>
    </dgm:pt>
    <dgm:pt modelId="{1CBAAC51-7BC4-444A-A5A0-50419E8AB87D}" type="pres">
      <dgm:prSet presAssocID="{86E66EE3-35B3-479A-83BA-B568C8AE181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ble and chairs"/>
        </a:ext>
      </dgm:extLst>
    </dgm:pt>
    <dgm:pt modelId="{79C2A55C-31BC-4B10-B693-673F3E017220}" type="pres">
      <dgm:prSet presAssocID="{86E66EE3-35B3-479A-83BA-B568C8AE181A}" presName="spaceRect" presStyleCnt="0"/>
      <dgm:spPr/>
    </dgm:pt>
    <dgm:pt modelId="{BEDD4637-B4F3-4DC9-8F05-C45A345C7801}" type="pres">
      <dgm:prSet presAssocID="{86E66EE3-35B3-479A-83BA-B568C8AE181A}" presName="textRect" presStyleLbl="revTx" presStyleIdx="0" presStyleCnt="4">
        <dgm:presLayoutVars>
          <dgm:chMax val="1"/>
          <dgm:chPref val="1"/>
        </dgm:presLayoutVars>
      </dgm:prSet>
      <dgm:spPr/>
    </dgm:pt>
    <dgm:pt modelId="{D35E0F01-76A7-4842-857D-4F0C774144AB}" type="pres">
      <dgm:prSet presAssocID="{8BA77E46-131B-439B-ACCF-ED90E2F9F3FC}" presName="sibTrans" presStyleCnt="0"/>
      <dgm:spPr/>
    </dgm:pt>
    <dgm:pt modelId="{5D2DCAC0-01EA-47F0-85CA-B6AD6508FE27}" type="pres">
      <dgm:prSet presAssocID="{162AC9DA-0F7D-43B4-8B17-F3AD0EFBA6BA}" presName="compNode" presStyleCnt="0"/>
      <dgm:spPr/>
    </dgm:pt>
    <dgm:pt modelId="{170760D6-2281-4C3D-96A8-62C30F849644}" type="pres">
      <dgm:prSet presAssocID="{162AC9DA-0F7D-43B4-8B17-F3AD0EFBA6BA}" presName="iconBgRect" presStyleLbl="bgShp" presStyleIdx="1" presStyleCnt="4"/>
      <dgm:spPr/>
    </dgm:pt>
    <dgm:pt modelId="{42ED4E75-8597-4AB7-93AA-DAA82577B3BB}" type="pres">
      <dgm:prSet presAssocID="{162AC9DA-0F7D-43B4-8B17-F3AD0EFBA6B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odcast"/>
        </a:ext>
      </dgm:extLst>
    </dgm:pt>
    <dgm:pt modelId="{EB7D9A65-209A-4280-A34C-0FA63107176F}" type="pres">
      <dgm:prSet presAssocID="{162AC9DA-0F7D-43B4-8B17-F3AD0EFBA6BA}" presName="spaceRect" presStyleCnt="0"/>
      <dgm:spPr/>
    </dgm:pt>
    <dgm:pt modelId="{7955D137-9E2B-489B-95A4-E95876775774}" type="pres">
      <dgm:prSet presAssocID="{162AC9DA-0F7D-43B4-8B17-F3AD0EFBA6BA}" presName="textRect" presStyleLbl="revTx" presStyleIdx="1" presStyleCnt="4">
        <dgm:presLayoutVars>
          <dgm:chMax val="1"/>
          <dgm:chPref val="1"/>
        </dgm:presLayoutVars>
      </dgm:prSet>
      <dgm:spPr/>
    </dgm:pt>
    <dgm:pt modelId="{27996CAE-B37B-407C-AF14-CBD1603B6BD6}" type="pres">
      <dgm:prSet presAssocID="{12B6D634-9FF6-482B-A539-79777A6082C4}" presName="sibTrans" presStyleCnt="0"/>
      <dgm:spPr/>
    </dgm:pt>
    <dgm:pt modelId="{351443F9-23F8-42DE-9AD9-B60A8C580D78}" type="pres">
      <dgm:prSet presAssocID="{5027D0C7-C36D-45A2-A0A6-1762B07DAFEA}" presName="compNode" presStyleCnt="0"/>
      <dgm:spPr/>
    </dgm:pt>
    <dgm:pt modelId="{F733D911-A9B4-4EC3-A988-CBC13A267C6B}" type="pres">
      <dgm:prSet presAssocID="{5027D0C7-C36D-45A2-A0A6-1762B07DAFEA}" presName="iconBgRect" presStyleLbl="bgShp" presStyleIdx="2" presStyleCnt="4"/>
      <dgm:spPr/>
    </dgm:pt>
    <dgm:pt modelId="{9D9FF1B5-2A34-4BB1-B25C-DE35D4FEF1E7}" type="pres">
      <dgm:prSet presAssocID="{5027D0C7-C36D-45A2-A0A6-1762B07DAFE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phones"/>
        </a:ext>
      </dgm:extLst>
    </dgm:pt>
    <dgm:pt modelId="{859DE3C9-01A7-49A1-BAA2-03C862ECD8E7}" type="pres">
      <dgm:prSet presAssocID="{5027D0C7-C36D-45A2-A0A6-1762B07DAFEA}" presName="spaceRect" presStyleCnt="0"/>
      <dgm:spPr/>
    </dgm:pt>
    <dgm:pt modelId="{6D6F8004-391F-456E-90B5-2C0E78E6515D}" type="pres">
      <dgm:prSet presAssocID="{5027D0C7-C36D-45A2-A0A6-1762B07DAFEA}" presName="textRect" presStyleLbl="revTx" presStyleIdx="2" presStyleCnt="4">
        <dgm:presLayoutVars>
          <dgm:chMax val="1"/>
          <dgm:chPref val="1"/>
        </dgm:presLayoutVars>
      </dgm:prSet>
      <dgm:spPr/>
    </dgm:pt>
    <dgm:pt modelId="{0487D4BC-4A84-4704-8B5F-81FD8E6F0143}" type="pres">
      <dgm:prSet presAssocID="{5186D6BE-DB5E-4A2D-8920-74AC98366D89}" presName="sibTrans" presStyleCnt="0"/>
      <dgm:spPr/>
    </dgm:pt>
    <dgm:pt modelId="{18BF07AE-1BE5-498A-B879-4747CBB30F05}" type="pres">
      <dgm:prSet presAssocID="{236812D6-B491-489C-A851-BC251F2B8278}" presName="compNode" presStyleCnt="0"/>
      <dgm:spPr/>
    </dgm:pt>
    <dgm:pt modelId="{A12CFFB2-0115-4209-A900-A49265A61E6B}" type="pres">
      <dgm:prSet presAssocID="{236812D6-B491-489C-A851-BC251F2B8278}" presName="iconBgRect" presStyleLbl="bgShp" presStyleIdx="3" presStyleCnt="4"/>
      <dgm:spPr/>
    </dgm:pt>
    <dgm:pt modelId="{65530AF0-FB29-4DB9-8628-B9D9FB03C6FA}" type="pres">
      <dgm:prSet presAssocID="{236812D6-B491-489C-A851-BC251F2B82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EB70ADD1-FEB4-4408-B53C-6F1F5AAC56D8}" type="pres">
      <dgm:prSet presAssocID="{236812D6-B491-489C-A851-BC251F2B8278}" presName="spaceRect" presStyleCnt="0"/>
      <dgm:spPr/>
    </dgm:pt>
    <dgm:pt modelId="{D093CE80-6936-45B7-BD46-1C387C7BD6E8}" type="pres">
      <dgm:prSet presAssocID="{236812D6-B491-489C-A851-BC251F2B8278}" presName="textRect" presStyleLbl="revTx" presStyleIdx="3" presStyleCnt="4">
        <dgm:presLayoutVars>
          <dgm:chMax val="1"/>
          <dgm:chPref val="1"/>
        </dgm:presLayoutVars>
      </dgm:prSet>
      <dgm:spPr/>
    </dgm:pt>
  </dgm:ptLst>
  <dgm:cxnLst>
    <dgm:cxn modelId="{8106960D-8869-4E7A-BD2B-1F1D48C8B830}" type="presOf" srcId="{162AC9DA-0F7D-43B4-8B17-F3AD0EFBA6BA}" destId="{7955D137-9E2B-489B-95A4-E95876775774}" srcOrd="0" destOrd="0" presId="urn:microsoft.com/office/officeart/2018/5/layout/IconCircleLabelList"/>
    <dgm:cxn modelId="{7A2DD318-608D-4FDE-8C07-5F46500CAB27}" type="presOf" srcId="{86E66EE3-35B3-479A-83BA-B568C8AE181A}" destId="{BEDD4637-B4F3-4DC9-8F05-C45A345C7801}" srcOrd="0" destOrd="0" presId="urn:microsoft.com/office/officeart/2018/5/layout/IconCircleLabelList"/>
    <dgm:cxn modelId="{166B3A39-0DC5-4FA2-9D7E-F6469FF41D5E}" srcId="{4FBA9B7D-90AB-422B-BFD6-03F414A4F24F}" destId="{236812D6-B491-489C-A851-BC251F2B8278}" srcOrd="3" destOrd="0" parTransId="{D0CAD06E-A649-4677-8731-E214502CE746}" sibTransId="{1952523D-C1DF-4295-93E8-B1349C474067}"/>
    <dgm:cxn modelId="{D348253C-FEA8-4993-856A-52A2314F75AD}" type="presOf" srcId="{5027D0C7-C36D-45A2-A0A6-1762B07DAFEA}" destId="{6D6F8004-391F-456E-90B5-2C0E78E6515D}" srcOrd="0" destOrd="0" presId="urn:microsoft.com/office/officeart/2018/5/layout/IconCircleLabelList"/>
    <dgm:cxn modelId="{05730062-843C-4598-8F22-5E22943ECB97}" srcId="{4FBA9B7D-90AB-422B-BFD6-03F414A4F24F}" destId="{86E66EE3-35B3-479A-83BA-B568C8AE181A}" srcOrd="0" destOrd="0" parTransId="{3C645B5F-BC79-4EC7-99E7-E4322BCF60AC}" sibTransId="{8BA77E46-131B-439B-ACCF-ED90E2F9F3FC}"/>
    <dgm:cxn modelId="{12314549-6CCE-4A4A-8A05-5B41369DE4A9}" srcId="{4FBA9B7D-90AB-422B-BFD6-03F414A4F24F}" destId="{162AC9DA-0F7D-43B4-8B17-F3AD0EFBA6BA}" srcOrd="1" destOrd="0" parTransId="{77CDF14C-FF79-47A1-9B74-78669C61C518}" sibTransId="{12B6D634-9FF6-482B-A539-79777A6082C4}"/>
    <dgm:cxn modelId="{DF8A3758-7F80-4712-97E7-5CFBCD5E1FE5}" srcId="{4FBA9B7D-90AB-422B-BFD6-03F414A4F24F}" destId="{5027D0C7-C36D-45A2-A0A6-1762B07DAFEA}" srcOrd="2" destOrd="0" parTransId="{AA8C4C2D-09F3-4839-B2BA-1CC61597B907}" sibTransId="{5186D6BE-DB5E-4A2D-8920-74AC98366D89}"/>
    <dgm:cxn modelId="{45DA09B4-F831-4154-B80A-3F278DE8F728}" type="presOf" srcId="{236812D6-B491-489C-A851-BC251F2B8278}" destId="{D093CE80-6936-45B7-BD46-1C387C7BD6E8}" srcOrd="0" destOrd="0" presId="urn:microsoft.com/office/officeart/2018/5/layout/IconCircleLabelList"/>
    <dgm:cxn modelId="{242551F5-3691-445B-B32A-18FFDF168C9D}" type="presOf" srcId="{4FBA9B7D-90AB-422B-BFD6-03F414A4F24F}" destId="{3CC45F36-3C71-4E09-9928-5B0A083A4F5D}" srcOrd="0" destOrd="0" presId="urn:microsoft.com/office/officeart/2018/5/layout/IconCircleLabelList"/>
    <dgm:cxn modelId="{0C90457C-002B-4039-9293-DF37625D3350}" type="presParOf" srcId="{3CC45F36-3C71-4E09-9928-5B0A083A4F5D}" destId="{F45DDAC5-28DD-4D6B-82C2-546C93890DDA}" srcOrd="0" destOrd="0" presId="urn:microsoft.com/office/officeart/2018/5/layout/IconCircleLabelList"/>
    <dgm:cxn modelId="{B5763765-6579-4D18-A10B-0093B7789962}" type="presParOf" srcId="{F45DDAC5-28DD-4D6B-82C2-546C93890DDA}" destId="{D99317A1-963E-4908-9555-E21F7BA5EAA2}" srcOrd="0" destOrd="0" presId="urn:microsoft.com/office/officeart/2018/5/layout/IconCircleLabelList"/>
    <dgm:cxn modelId="{78515F5C-49C1-426E-A80D-3C0214AC7799}" type="presParOf" srcId="{F45DDAC5-28DD-4D6B-82C2-546C93890DDA}" destId="{1CBAAC51-7BC4-444A-A5A0-50419E8AB87D}" srcOrd="1" destOrd="0" presId="urn:microsoft.com/office/officeart/2018/5/layout/IconCircleLabelList"/>
    <dgm:cxn modelId="{AF47F77A-28BE-4C1E-877B-A1EFFE0E605E}" type="presParOf" srcId="{F45DDAC5-28DD-4D6B-82C2-546C93890DDA}" destId="{79C2A55C-31BC-4B10-B693-673F3E017220}" srcOrd="2" destOrd="0" presId="urn:microsoft.com/office/officeart/2018/5/layout/IconCircleLabelList"/>
    <dgm:cxn modelId="{9B67F88B-449A-45A6-AEB2-7D3B0F542006}" type="presParOf" srcId="{F45DDAC5-28DD-4D6B-82C2-546C93890DDA}" destId="{BEDD4637-B4F3-4DC9-8F05-C45A345C7801}" srcOrd="3" destOrd="0" presId="urn:microsoft.com/office/officeart/2018/5/layout/IconCircleLabelList"/>
    <dgm:cxn modelId="{7FFF951C-DB40-421F-BDEB-979AE1833DDB}" type="presParOf" srcId="{3CC45F36-3C71-4E09-9928-5B0A083A4F5D}" destId="{D35E0F01-76A7-4842-857D-4F0C774144AB}" srcOrd="1" destOrd="0" presId="urn:microsoft.com/office/officeart/2018/5/layout/IconCircleLabelList"/>
    <dgm:cxn modelId="{BD0BF729-D104-4DED-8C1A-1260F2826749}" type="presParOf" srcId="{3CC45F36-3C71-4E09-9928-5B0A083A4F5D}" destId="{5D2DCAC0-01EA-47F0-85CA-B6AD6508FE27}" srcOrd="2" destOrd="0" presId="urn:microsoft.com/office/officeart/2018/5/layout/IconCircleLabelList"/>
    <dgm:cxn modelId="{FA01B8C0-8BE1-4C80-99B4-8FB6AAE56D89}" type="presParOf" srcId="{5D2DCAC0-01EA-47F0-85CA-B6AD6508FE27}" destId="{170760D6-2281-4C3D-96A8-62C30F849644}" srcOrd="0" destOrd="0" presId="urn:microsoft.com/office/officeart/2018/5/layout/IconCircleLabelList"/>
    <dgm:cxn modelId="{44B04382-B662-49A9-BA0E-4AE98861DC97}" type="presParOf" srcId="{5D2DCAC0-01EA-47F0-85CA-B6AD6508FE27}" destId="{42ED4E75-8597-4AB7-93AA-DAA82577B3BB}" srcOrd="1" destOrd="0" presId="urn:microsoft.com/office/officeart/2018/5/layout/IconCircleLabelList"/>
    <dgm:cxn modelId="{0E48C64E-0377-49E5-ADC3-0BE7F61065D6}" type="presParOf" srcId="{5D2DCAC0-01EA-47F0-85CA-B6AD6508FE27}" destId="{EB7D9A65-209A-4280-A34C-0FA63107176F}" srcOrd="2" destOrd="0" presId="urn:microsoft.com/office/officeart/2018/5/layout/IconCircleLabelList"/>
    <dgm:cxn modelId="{22E9FF0E-54A9-4E68-B278-66BD9101D0EF}" type="presParOf" srcId="{5D2DCAC0-01EA-47F0-85CA-B6AD6508FE27}" destId="{7955D137-9E2B-489B-95A4-E95876775774}" srcOrd="3" destOrd="0" presId="urn:microsoft.com/office/officeart/2018/5/layout/IconCircleLabelList"/>
    <dgm:cxn modelId="{C71A7704-C499-467E-8302-F2FD6D930DDC}" type="presParOf" srcId="{3CC45F36-3C71-4E09-9928-5B0A083A4F5D}" destId="{27996CAE-B37B-407C-AF14-CBD1603B6BD6}" srcOrd="3" destOrd="0" presId="urn:microsoft.com/office/officeart/2018/5/layout/IconCircleLabelList"/>
    <dgm:cxn modelId="{06ED99BD-170B-47AB-BD09-192A03394BC0}" type="presParOf" srcId="{3CC45F36-3C71-4E09-9928-5B0A083A4F5D}" destId="{351443F9-23F8-42DE-9AD9-B60A8C580D78}" srcOrd="4" destOrd="0" presId="urn:microsoft.com/office/officeart/2018/5/layout/IconCircleLabelList"/>
    <dgm:cxn modelId="{90EF2273-DBA3-4C22-B905-068580C9BFC3}" type="presParOf" srcId="{351443F9-23F8-42DE-9AD9-B60A8C580D78}" destId="{F733D911-A9B4-4EC3-A988-CBC13A267C6B}" srcOrd="0" destOrd="0" presId="urn:microsoft.com/office/officeart/2018/5/layout/IconCircleLabelList"/>
    <dgm:cxn modelId="{B247DC5B-5E88-4E2E-B18B-30D607155B97}" type="presParOf" srcId="{351443F9-23F8-42DE-9AD9-B60A8C580D78}" destId="{9D9FF1B5-2A34-4BB1-B25C-DE35D4FEF1E7}" srcOrd="1" destOrd="0" presId="urn:microsoft.com/office/officeart/2018/5/layout/IconCircleLabelList"/>
    <dgm:cxn modelId="{69A32C11-0C76-4074-AD7B-4E6343CDD84D}" type="presParOf" srcId="{351443F9-23F8-42DE-9AD9-B60A8C580D78}" destId="{859DE3C9-01A7-49A1-BAA2-03C862ECD8E7}" srcOrd="2" destOrd="0" presId="urn:microsoft.com/office/officeart/2018/5/layout/IconCircleLabelList"/>
    <dgm:cxn modelId="{82CD4125-9B36-48CC-B7FC-D5339DF57924}" type="presParOf" srcId="{351443F9-23F8-42DE-9AD9-B60A8C580D78}" destId="{6D6F8004-391F-456E-90B5-2C0E78E6515D}" srcOrd="3" destOrd="0" presId="urn:microsoft.com/office/officeart/2018/5/layout/IconCircleLabelList"/>
    <dgm:cxn modelId="{AD8B8D0C-32BE-4C9B-879B-AFCD3E443120}" type="presParOf" srcId="{3CC45F36-3C71-4E09-9928-5B0A083A4F5D}" destId="{0487D4BC-4A84-4704-8B5F-81FD8E6F0143}" srcOrd="5" destOrd="0" presId="urn:microsoft.com/office/officeart/2018/5/layout/IconCircleLabelList"/>
    <dgm:cxn modelId="{D89AF7B3-4B8A-47E8-8138-D1EC8C7C2583}" type="presParOf" srcId="{3CC45F36-3C71-4E09-9928-5B0A083A4F5D}" destId="{18BF07AE-1BE5-498A-B879-4747CBB30F05}" srcOrd="6" destOrd="0" presId="urn:microsoft.com/office/officeart/2018/5/layout/IconCircleLabelList"/>
    <dgm:cxn modelId="{9C22EE19-8E1B-432B-B630-41EC59E9FA90}" type="presParOf" srcId="{18BF07AE-1BE5-498A-B879-4747CBB30F05}" destId="{A12CFFB2-0115-4209-A900-A49265A61E6B}" srcOrd="0" destOrd="0" presId="urn:microsoft.com/office/officeart/2018/5/layout/IconCircleLabelList"/>
    <dgm:cxn modelId="{FDE25078-07D7-401C-B1AE-13ACF55CDD2D}" type="presParOf" srcId="{18BF07AE-1BE5-498A-B879-4747CBB30F05}" destId="{65530AF0-FB29-4DB9-8628-B9D9FB03C6FA}" srcOrd="1" destOrd="0" presId="urn:microsoft.com/office/officeart/2018/5/layout/IconCircleLabelList"/>
    <dgm:cxn modelId="{E6C25988-447D-4856-A6FA-6780DA4C5F06}" type="presParOf" srcId="{18BF07AE-1BE5-498A-B879-4747CBB30F05}" destId="{EB70ADD1-FEB4-4408-B53C-6F1F5AAC56D8}" srcOrd="2" destOrd="0" presId="urn:microsoft.com/office/officeart/2018/5/layout/IconCircleLabelList"/>
    <dgm:cxn modelId="{CC9A64CA-9A9D-45FA-9717-2A68AFFA090D}" type="presParOf" srcId="{18BF07AE-1BE5-498A-B879-4747CBB30F05}" destId="{D093CE80-6936-45B7-BD46-1C387C7BD6E8}"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9BBBE6-7637-4816-945D-C348643166C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8360A6B-2D34-46E5-B48F-EDEA678AAB7E}">
      <dgm:prSet custT="1"/>
      <dgm:spPr/>
      <dgm:t>
        <a:bodyPr/>
        <a:lstStyle/>
        <a:p>
          <a:pPr>
            <a:lnSpc>
              <a:spcPct val="100000"/>
            </a:lnSpc>
            <a:defRPr cap="all"/>
          </a:pPr>
          <a:r>
            <a:rPr lang="en-US" sz="1600" dirty="0"/>
            <a:t>Sit in the front</a:t>
          </a:r>
        </a:p>
      </dgm:t>
    </dgm:pt>
    <dgm:pt modelId="{11D7DE37-CC84-4E7B-AFE7-05FC75531052}" type="parTrans" cxnId="{102AA430-20E1-46D0-8B70-8AEFF83A0AF4}">
      <dgm:prSet/>
      <dgm:spPr/>
      <dgm:t>
        <a:bodyPr/>
        <a:lstStyle/>
        <a:p>
          <a:endParaRPr lang="en-US"/>
        </a:p>
      </dgm:t>
    </dgm:pt>
    <dgm:pt modelId="{639B0AA1-948C-4A6E-A914-BE904D542646}" type="sibTrans" cxnId="{102AA430-20E1-46D0-8B70-8AEFF83A0AF4}">
      <dgm:prSet/>
      <dgm:spPr/>
      <dgm:t>
        <a:bodyPr/>
        <a:lstStyle/>
        <a:p>
          <a:endParaRPr lang="en-US"/>
        </a:p>
      </dgm:t>
    </dgm:pt>
    <dgm:pt modelId="{7782D6EB-1531-4B41-AD87-1C436D47266A}">
      <dgm:prSet custT="1"/>
      <dgm:spPr/>
      <dgm:t>
        <a:bodyPr/>
        <a:lstStyle/>
        <a:p>
          <a:pPr>
            <a:lnSpc>
              <a:spcPct val="100000"/>
            </a:lnSpc>
            <a:defRPr cap="all"/>
          </a:pPr>
          <a:r>
            <a:rPr lang="en-US" sz="1600" dirty="0"/>
            <a:t>Try to visualize what is being talked about</a:t>
          </a:r>
        </a:p>
      </dgm:t>
    </dgm:pt>
    <dgm:pt modelId="{0DF3F4C8-3B5F-45C7-8680-28AE1F21C744}" type="parTrans" cxnId="{B247FFC2-9B17-41C0-8EFA-4BF9B48BDC25}">
      <dgm:prSet/>
      <dgm:spPr/>
      <dgm:t>
        <a:bodyPr/>
        <a:lstStyle/>
        <a:p>
          <a:endParaRPr lang="en-US"/>
        </a:p>
      </dgm:t>
    </dgm:pt>
    <dgm:pt modelId="{F9C76578-F0F5-4EED-8E6D-C37C39EF10E8}" type="sibTrans" cxnId="{B247FFC2-9B17-41C0-8EFA-4BF9B48BDC25}">
      <dgm:prSet/>
      <dgm:spPr/>
      <dgm:t>
        <a:bodyPr/>
        <a:lstStyle/>
        <a:p>
          <a:endParaRPr lang="en-US"/>
        </a:p>
      </dgm:t>
    </dgm:pt>
    <dgm:pt modelId="{547397C0-AA78-42D9-803C-EEC0A0096167}">
      <dgm:prSet custT="1"/>
      <dgm:spPr/>
      <dgm:t>
        <a:bodyPr/>
        <a:lstStyle/>
        <a:p>
          <a:pPr>
            <a:lnSpc>
              <a:spcPct val="100000"/>
            </a:lnSpc>
            <a:defRPr cap="all"/>
          </a:pPr>
          <a:r>
            <a:rPr lang="en-US" sz="1600" dirty="0"/>
            <a:t>Write down key words, instructions</a:t>
          </a:r>
        </a:p>
      </dgm:t>
    </dgm:pt>
    <dgm:pt modelId="{A47947C0-01F5-44A0-B5A2-0896DBAB3960}" type="parTrans" cxnId="{8207CA00-6C42-4D4C-B75D-D87371E90505}">
      <dgm:prSet/>
      <dgm:spPr/>
      <dgm:t>
        <a:bodyPr/>
        <a:lstStyle/>
        <a:p>
          <a:endParaRPr lang="en-US"/>
        </a:p>
      </dgm:t>
    </dgm:pt>
    <dgm:pt modelId="{DEB5978A-EB5D-4198-8A44-4259E847A2FF}" type="sibTrans" cxnId="{8207CA00-6C42-4D4C-B75D-D87371E90505}">
      <dgm:prSet/>
      <dgm:spPr/>
      <dgm:t>
        <a:bodyPr/>
        <a:lstStyle/>
        <a:p>
          <a:endParaRPr lang="en-US"/>
        </a:p>
      </dgm:t>
    </dgm:pt>
    <dgm:pt modelId="{6A9FC019-BC6F-421A-9488-AE93A32E6360}">
      <dgm:prSet custT="1"/>
      <dgm:spPr/>
      <dgm:t>
        <a:bodyPr/>
        <a:lstStyle/>
        <a:p>
          <a:pPr>
            <a:lnSpc>
              <a:spcPct val="100000"/>
            </a:lnSpc>
            <a:defRPr cap="all"/>
          </a:pPr>
          <a:r>
            <a:rPr lang="en-US" sz="1600" dirty="0"/>
            <a:t>Draw pictures</a:t>
          </a:r>
        </a:p>
      </dgm:t>
    </dgm:pt>
    <dgm:pt modelId="{30880F21-B286-4A9B-BE9C-6F5D9848E76F}" type="parTrans" cxnId="{DE8B8B49-0D67-4194-BFEE-662D0C500419}">
      <dgm:prSet/>
      <dgm:spPr/>
      <dgm:t>
        <a:bodyPr/>
        <a:lstStyle/>
        <a:p>
          <a:endParaRPr lang="en-US"/>
        </a:p>
      </dgm:t>
    </dgm:pt>
    <dgm:pt modelId="{F8D8DDDA-476A-4588-8C57-2B53AD91C99D}" type="sibTrans" cxnId="{DE8B8B49-0D67-4194-BFEE-662D0C500419}">
      <dgm:prSet/>
      <dgm:spPr/>
      <dgm:t>
        <a:bodyPr/>
        <a:lstStyle/>
        <a:p>
          <a:endParaRPr lang="en-US"/>
        </a:p>
      </dgm:t>
    </dgm:pt>
    <dgm:pt modelId="{17A9DB7F-3704-42F9-B4B1-CB28DDC3C67B}">
      <dgm:prSet/>
      <dgm:spPr/>
      <dgm:t>
        <a:bodyPr/>
        <a:lstStyle/>
        <a:p>
          <a:pPr>
            <a:lnSpc>
              <a:spcPct val="100000"/>
            </a:lnSpc>
            <a:defRPr cap="all"/>
          </a:pPr>
          <a:r>
            <a:rPr lang="en-US"/>
            <a:t>Color code</a:t>
          </a:r>
        </a:p>
      </dgm:t>
    </dgm:pt>
    <dgm:pt modelId="{BD0CB54B-F301-43FC-8BA6-01050CA6EE7B}" type="parTrans" cxnId="{0773DF35-DF86-46CF-BC17-2C51F6B429CC}">
      <dgm:prSet/>
      <dgm:spPr/>
      <dgm:t>
        <a:bodyPr/>
        <a:lstStyle/>
        <a:p>
          <a:endParaRPr lang="en-US"/>
        </a:p>
      </dgm:t>
    </dgm:pt>
    <dgm:pt modelId="{03F836D5-11EA-4626-99DA-84AF8034D018}" type="sibTrans" cxnId="{0773DF35-DF86-46CF-BC17-2C51F6B429CC}">
      <dgm:prSet/>
      <dgm:spPr/>
      <dgm:t>
        <a:bodyPr/>
        <a:lstStyle/>
        <a:p>
          <a:endParaRPr lang="en-US"/>
        </a:p>
      </dgm:t>
    </dgm:pt>
    <dgm:pt modelId="{851968A9-ACCA-4CE8-9819-C66229D59584}">
      <dgm:prSet/>
      <dgm:spPr/>
      <dgm:t>
        <a:bodyPr/>
        <a:lstStyle/>
        <a:p>
          <a:pPr>
            <a:lnSpc>
              <a:spcPct val="100000"/>
            </a:lnSpc>
            <a:defRPr cap="all"/>
          </a:pPr>
          <a:r>
            <a:rPr lang="en-US"/>
            <a:t>Avoid distractions when studying</a:t>
          </a:r>
        </a:p>
      </dgm:t>
    </dgm:pt>
    <dgm:pt modelId="{73E921B0-63EB-4101-87C3-D6A0387AD3A7}" type="parTrans" cxnId="{15C87ACA-1018-40F9-8A1A-6F3FB3430D3E}">
      <dgm:prSet/>
      <dgm:spPr/>
      <dgm:t>
        <a:bodyPr/>
        <a:lstStyle/>
        <a:p>
          <a:endParaRPr lang="en-US"/>
        </a:p>
      </dgm:t>
    </dgm:pt>
    <dgm:pt modelId="{5C9F2560-4494-4CF0-B7AF-7C0445FE34CB}" type="sibTrans" cxnId="{15C87ACA-1018-40F9-8A1A-6F3FB3430D3E}">
      <dgm:prSet/>
      <dgm:spPr/>
      <dgm:t>
        <a:bodyPr/>
        <a:lstStyle/>
        <a:p>
          <a:endParaRPr lang="en-US"/>
        </a:p>
      </dgm:t>
    </dgm:pt>
    <dgm:pt modelId="{B1DCCF20-80CA-4FB9-A070-77E6115AF84D}" type="pres">
      <dgm:prSet presAssocID="{D69BBBE6-7637-4816-945D-C348643166CA}" presName="root" presStyleCnt="0">
        <dgm:presLayoutVars>
          <dgm:dir/>
          <dgm:resizeHandles val="exact"/>
        </dgm:presLayoutVars>
      </dgm:prSet>
      <dgm:spPr/>
    </dgm:pt>
    <dgm:pt modelId="{A7442E51-0BB6-4E00-B5B3-C51A372DAEE7}" type="pres">
      <dgm:prSet presAssocID="{D8360A6B-2D34-46E5-B48F-EDEA678AAB7E}" presName="compNode" presStyleCnt="0"/>
      <dgm:spPr/>
    </dgm:pt>
    <dgm:pt modelId="{1A3098A6-3FEE-4D33-9D40-958C97DFD63F}" type="pres">
      <dgm:prSet presAssocID="{D8360A6B-2D34-46E5-B48F-EDEA678AAB7E}" presName="iconBgRect" presStyleLbl="bgShp" presStyleIdx="0" presStyleCnt="6"/>
      <dgm:spPr/>
    </dgm:pt>
    <dgm:pt modelId="{FB0F7B87-5107-4469-9651-D1C9A26DA1D3}" type="pres">
      <dgm:prSet presAssocID="{D8360A6B-2D34-46E5-B48F-EDEA678AAB7E}"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ble and chairs"/>
        </a:ext>
      </dgm:extLst>
    </dgm:pt>
    <dgm:pt modelId="{81107DC5-E98F-43CA-90BD-88A6307EB4F7}" type="pres">
      <dgm:prSet presAssocID="{D8360A6B-2D34-46E5-B48F-EDEA678AAB7E}" presName="spaceRect" presStyleCnt="0"/>
      <dgm:spPr/>
    </dgm:pt>
    <dgm:pt modelId="{FD6C2B9A-69DC-44A4-8E62-2FE0ECE76F85}" type="pres">
      <dgm:prSet presAssocID="{D8360A6B-2D34-46E5-B48F-EDEA678AAB7E}" presName="textRect" presStyleLbl="revTx" presStyleIdx="0" presStyleCnt="6">
        <dgm:presLayoutVars>
          <dgm:chMax val="1"/>
          <dgm:chPref val="1"/>
        </dgm:presLayoutVars>
      </dgm:prSet>
      <dgm:spPr/>
    </dgm:pt>
    <dgm:pt modelId="{B58F0B7C-D4A3-4102-993A-330C1E2FD77D}" type="pres">
      <dgm:prSet presAssocID="{639B0AA1-948C-4A6E-A914-BE904D542646}" presName="sibTrans" presStyleCnt="0"/>
      <dgm:spPr/>
    </dgm:pt>
    <dgm:pt modelId="{FD3D6329-3413-4357-9735-320E48E1C767}" type="pres">
      <dgm:prSet presAssocID="{7782D6EB-1531-4B41-AD87-1C436D47266A}" presName="compNode" presStyleCnt="0"/>
      <dgm:spPr/>
    </dgm:pt>
    <dgm:pt modelId="{09E452C0-BF28-49E4-85AC-00CF47EFB915}" type="pres">
      <dgm:prSet presAssocID="{7782D6EB-1531-4B41-AD87-1C436D47266A}" presName="iconBgRect" presStyleLbl="bgShp" presStyleIdx="1" presStyleCnt="6"/>
      <dgm:spPr/>
    </dgm:pt>
    <dgm:pt modelId="{B991D8AC-735B-4B20-A4DE-2E4639557E77}" type="pres">
      <dgm:prSet presAssocID="{7782D6EB-1531-4B41-AD87-1C436D47266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ye"/>
        </a:ext>
      </dgm:extLst>
    </dgm:pt>
    <dgm:pt modelId="{4765FD49-4177-4C63-BFA1-A3C36ACEC6C6}" type="pres">
      <dgm:prSet presAssocID="{7782D6EB-1531-4B41-AD87-1C436D47266A}" presName="spaceRect" presStyleCnt="0"/>
      <dgm:spPr/>
    </dgm:pt>
    <dgm:pt modelId="{27865DD7-E7EF-40D8-A38A-F8F8D78809C8}" type="pres">
      <dgm:prSet presAssocID="{7782D6EB-1531-4B41-AD87-1C436D47266A}" presName="textRect" presStyleLbl="revTx" presStyleIdx="1" presStyleCnt="6">
        <dgm:presLayoutVars>
          <dgm:chMax val="1"/>
          <dgm:chPref val="1"/>
        </dgm:presLayoutVars>
      </dgm:prSet>
      <dgm:spPr/>
    </dgm:pt>
    <dgm:pt modelId="{66511ABF-1C67-4956-BBEC-563C85379DE4}" type="pres">
      <dgm:prSet presAssocID="{F9C76578-F0F5-4EED-8E6D-C37C39EF10E8}" presName="sibTrans" presStyleCnt="0"/>
      <dgm:spPr/>
    </dgm:pt>
    <dgm:pt modelId="{2C25C25F-BEA5-4081-99C1-C3441A3DB798}" type="pres">
      <dgm:prSet presAssocID="{547397C0-AA78-42D9-803C-EEC0A0096167}" presName="compNode" presStyleCnt="0"/>
      <dgm:spPr/>
    </dgm:pt>
    <dgm:pt modelId="{55F5BD1D-3F68-4A4A-A317-5A0F297E342D}" type="pres">
      <dgm:prSet presAssocID="{547397C0-AA78-42D9-803C-EEC0A0096167}" presName="iconBgRect" presStyleLbl="bgShp" presStyleIdx="2" presStyleCnt="6"/>
      <dgm:spPr/>
    </dgm:pt>
    <dgm:pt modelId="{C653D4B1-E351-4BBE-9407-EA9700AF6BD7}" type="pres">
      <dgm:prSet presAssocID="{547397C0-AA78-42D9-803C-EEC0A009616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256615AE-A9F0-4AB9-B9AC-9C1AB310F559}" type="pres">
      <dgm:prSet presAssocID="{547397C0-AA78-42D9-803C-EEC0A0096167}" presName="spaceRect" presStyleCnt="0"/>
      <dgm:spPr/>
    </dgm:pt>
    <dgm:pt modelId="{976484B8-26E9-40AF-B0CD-5E8962C2E8FF}" type="pres">
      <dgm:prSet presAssocID="{547397C0-AA78-42D9-803C-EEC0A0096167}" presName="textRect" presStyleLbl="revTx" presStyleIdx="2" presStyleCnt="6">
        <dgm:presLayoutVars>
          <dgm:chMax val="1"/>
          <dgm:chPref val="1"/>
        </dgm:presLayoutVars>
      </dgm:prSet>
      <dgm:spPr/>
    </dgm:pt>
    <dgm:pt modelId="{2D975B3B-1EC5-4E44-89DA-F97A6B18DCA4}" type="pres">
      <dgm:prSet presAssocID="{DEB5978A-EB5D-4198-8A44-4259E847A2FF}" presName="sibTrans" presStyleCnt="0"/>
      <dgm:spPr/>
    </dgm:pt>
    <dgm:pt modelId="{E43FA695-27A6-4DBC-8B75-FF2E454C6C0A}" type="pres">
      <dgm:prSet presAssocID="{6A9FC019-BC6F-421A-9488-AE93A32E6360}" presName="compNode" presStyleCnt="0"/>
      <dgm:spPr/>
    </dgm:pt>
    <dgm:pt modelId="{58832966-0F50-4C1F-9E90-3E23AF30733F}" type="pres">
      <dgm:prSet presAssocID="{6A9FC019-BC6F-421A-9488-AE93A32E6360}" presName="iconBgRect" presStyleLbl="bgShp" presStyleIdx="3" presStyleCnt="6"/>
      <dgm:spPr/>
    </dgm:pt>
    <dgm:pt modelId="{8D10EF8A-C16E-4E59-9528-C5E2F1DF0969}" type="pres">
      <dgm:prSet presAssocID="{6A9FC019-BC6F-421A-9488-AE93A32E636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mall paint brush"/>
        </a:ext>
      </dgm:extLst>
    </dgm:pt>
    <dgm:pt modelId="{9ECE1499-56AD-4C37-9D5F-0CCB9417C408}" type="pres">
      <dgm:prSet presAssocID="{6A9FC019-BC6F-421A-9488-AE93A32E6360}" presName="spaceRect" presStyleCnt="0"/>
      <dgm:spPr/>
    </dgm:pt>
    <dgm:pt modelId="{9FBCA8F1-4A8C-499F-8F49-2ECCF4033168}" type="pres">
      <dgm:prSet presAssocID="{6A9FC019-BC6F-421A-9488-AE93A32E6360}" presName="textRect" presStyleLbl="revTx" presStyleIdx="3" presStyleCnt="6">
        <dgm:presLayoutVars>
          <dgm:chMax val="1"/>
          <dgm:chPref val="1"/>
        </dgm:presLayoutVars>
      </dgm:prSet>
      <dgm:spPr/>
    </dgm:pt>
    <dgm:pt modelId="{D3C5BDDF-06CB-45B4-AA97-2D36B4D9CD6A}" type="pres">
      <dgm:prSet presAssocID="{F8D8DDDA-476A-4588-8C57-2B53AD91C99D}" presName="sibTrans" presStyleCnt="0"/>
      <dgm:spPr/>
    </dgm:pt>
    <dgm:pt modelId="{F5C89472-52D4-4F19-B997-C18E97A68B95}" type="pres">
      <dgm:prSet presAssocID="{17A9DB7F-3704-42F9-B4B1-CB28DDC3C67B}" presName="compNode" presStyleCnt="0"/>
      <dgm:spPr/>
    </dgm:pt>
    <dgm:pt modelId="{2243D472-894A-4973-B0C1-AA1B38EC4BEA}" type="pres">
      <dgm:prSet presAssocID="{17A9DB7F-3704-42F9-B4B1-CB28DDC3C67B}" presName="iconBgRect" presStyleLbl="bgShp" presStyleIdx="4" presStyleCnt="6"/>
      <dgm:spPr/>
    </dgm:pt>
    <dgm:pt modelId="{C2DA0B9F-3E37-43CF-B23E-20D60B56A7E5}" type="pres">
      <dgm:prSet presAssocID="{17A9DB7F-3704-42F9-B4B1-CB28DDC3C67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aint"/>
        </a:ext>
      </dgm:extLst>
    </dgm:pt>
    <dgm:pt modelId="{2600BB49-24E4-467D-83D1-F80F56A100E1}" type="pres">
      <dgm:prSet presAssocID="{17A9DB7F-3704-42F9-B4B1-CB28DDC3C67B}" presName="spaceRect" presStyleCnt="0"/>
      <dgm:spPr/>
    </dgm:pt>
    <dgm:pt modelId="{89BB82A1-EB13-421E-BD69-90FDA1109E19}" type="pres">
      <dgm:prSet presAssocID="{17A9DB7F-3704-42F9-B4B1-CB28DDC3C67B}" presName="textRect" presStyleLbl="revTx" presStyleIdx="4" presStyleCnt="6">
        <dgm:presLayoutVars>
          <dgm:chMax val="1"/>
          <dgm:chPref val="1"/>
        </dgm:presLayoutVars>
      </dgm:prSet>
      <dgm:spPr/>
    </dgm:pt>
    <dgm:pt modelId="{33FEF4CA-1D8A-48AD-8CCE-F1716F920A37}" type="pres">
      <dgm:prSet presAssocID="{03F836D5-11EA-4626-99DA-84AF8034D018}" presName="sibTrans" presStyleCnt="0"/>
      <dgm:spPr/>
    </dgm:pt>
    <dgm:pt modelId="{14B3B680-CDA9-44DC-97FA-344C66CCF727}" type="pres">
      <dgm:prSet presAssocID="{851968A9-ACCA-4CE8-9819-C66229D59584}" presName="compNode" presStyleCnt="0"/>
      <dgm:spPr/>
    </dgm:pt>
    <dgm:pt modelId="{451EDE9F-9035-41BC-8D2E-3BBF1A0BD92A}" type="pres">
      <dgm:prSet presAssocID="{851968A9-ACCA-4CE8-9819-C66229D59584}" presName="iconBgRect" presStyleLbl="bgShp" presStyleIdx="5" presStyleCnt="6"/>
      <dgm:spPr/>
    </dgm:pt>
    <dgm:pt modelId="{AC45E225-64AE-48C4-A13B-D83D4B00DA3C}" type="pres">
      <dgm:prSet presAssocID="{851968A9-ACCA-4CE8-9819-C66229D5958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lock"/>
        </a:ext>
      </dgm:extLst>
    </dgm:pt>
    <dgm:pt modelId="{184F98D7-FC9F-4E4E-84B3-768DE61F0D1F}" type="pres">
      <dgm:prSet presAssocID="{851968A9-ACCA-4CE8-9819-C66229D59584}" presName="spaceRect" presStyleCnt="0"/>
      <dgm:spPr/>
    </dgm:pt>
    <dgm:pt modelId="{57F704E3-B864-4B27-B1F1-E8FDF820D9E1}" type="pres">
      <dgm:prSet presAssocID="{851968A9-ACCA-4CE8-9819-C66229D59584}" presName="textRect" presStyleLbl="revTx" presStyleIdx="5" presStyleCnt="6">
        <dgm:presLayoutVars>
          <dgm:chMax val="1"/>
          <dgm:chPref val="1"/>
        </dgm:presLayoutVars>
      </dgm:prSet>
      <dgm:spPr/>
    </dgm:pt>
  </dgm:ptLst>
  <dgm:cxnLst>
    <dgm:cxn modelId="{8207CA00-6C42-4D4C-B75D-D87371E90505}" srcId="{D69BBBE6-7637-4816-945D-C348643166CA}" destId="{547397C0-AA78-42D9-803C-EEC0A0096167}" srcOrd="2" destOrd="0" parTransId="{A47947C0-01F5-44A0-B5A2-0896DBAB3960}" sibTransId="{DEB5978A-EB5D-4198-8A44-4259E847A2FF}"/>
    <dgm:cxn modelId="{811F8B01-53E7-49F7-B464-4EC55DB404FB}" type="presOf" srcId="{D8360A6B-2D34-46E5-B48F-EDEA678AAB7E}" destId="{FD6C2B9A-69DC-44A4-8E62-2FE0ECE76F85}" srcOrd="0" destOrd="0" presId="urn:microsoft.com/office/officeart/2018/5/layout/IconCircleLabelList"/>
    <dgm:cxn modelId="{5062CE0E-6C4F-416C-9352-458E38BD7F7A}" type="presOf" srcId="{17A9DB7F-3704-42F9-B4B1-CB28DDC3C67B}" destId="{89BB82A1-EB13-421E-BD69-90FDA1109E19}" srcOrd="0" destOrd="0" presId="urn:microsoft.com/office/officeart/2018/5/layout/IconCircleLabelList"/>
    <dgm:cxn modelId="{34340513-772D-4593-BFAE-19A31D839D1E}" type="presOf" srcId="{6A9FC019-BC6F-421A-9488-AE93A32E6360}" destId="{9FBCA8F1-4A8C-499F-8F49-2ECCF4033168}" srcOrd="0" destOrd="0" presId="urn:microsoft.com/office/officeart/2018/5/layout/IconCircleLabelList"/>
    <dgm:cxn modelId="{102AA430-20E1-46D0-8B70-8AEFF83A0AF4}" srcId="{D69BBBE6-7637-4816-945D-C348643166CA}" destId="{D8360A6B-2D34-46E5-B48F-EDEA678AAB7E}" srcOrd="0" destOrd="0" parTransId="{11D7DE37-CC84-4E7B-AFE7-05FC75531052}" sibTransId="{639B0AA1-948C-4A6E-A914-BE904D542646}"/>
    <dgm:cxn modelId="{0773DF35-DF86-46CF-BC17-2C51F6B429CC}" srcId="{D69BBBE6-7637-4816-945D-C348643166CA}" destId="{17A9DB7F-3704-42F9-B4B1-CB28DDC3C67B}" srcOrd="4" destOrd="0" parTransId="{BD0CB54B-F301-43FC-8BA6-01050CA6EE7B}" sibTransId="{03F836D5-11EA-4626-99DA-84AF8034D018}"/>
    <dgm:cxn modelId="{DE8B8B49-0D67-4194-BFEE-662D0C500419}" srcId="{D69BBBE6-7637-4816-945D-C348643166CA}" destId="{6A9FC019-BC6F-421A-9488-AE93A32E6360}" srcOrd="3" destOrd="0" parTransId="{30880F21-B286-4A9B-BE9C-6F5D9848E76F}" sibTransId="{F8D8DDDA-476A-4588-8C57-2B53AD91C99D}"/>
    <dgm:cxn modelId="{AD959379-F43D-451D-9637-48397C398768}" type="presOf" srcId="{7782D6EB-1531-4B41-AD87-1C436D47266A}" destId="{27865DD7-E7EF-40D8-A38A-F8F8D78809C8}" srcOrd="0" destOrd="0" presId="urn:microsoft.com/office/officeart/2018/5/layout/IconCircleLabelList"/>
    <dgm:cxn modelId="{39DCD58E-A9CE-4798-8263-FBBD259D3A82}" type="presOf" srcId="{851968A9-ACCA-4CE8-9819-C66229D59584}" destId="{57F704E3-B864-4B27-B1F1-E8FDF820D9E1}" srcOrd="0" destOrd="0" presId="urn:microsoft.com/office/officeart/2018/5/layout/IconCircleLabelList"/>
    <dgm:cxn modelId="{AB5983B4-384C-493B-90F1-4A1AD058501F}" type="presOf" srcId="{D69BBBE6-7637-4816-945D-C348643166CA}" destId="{B1DCCF20-80CA-4FB9-A070-77E6115AF84D}" srcOrd="0" destOrd="0" presId="urn:microsoft.com/office/officeart/2018/5/layout/IconCircleLabelList"/>
    <dgm:cxn modelId="{B247FFC2-9B17-41C0-8EFA-4BF9B48BDC25}" srcId="{D69BBBE6-7637-4816-945D-C348643166CA}" destId="{7782D6EB-1531-4B41-AD87-1C436D47266A}" srcOrd="1" destOrd="0" parTransId="{0DF3F4C8-3B5F-45C7-8680-28AE1F21C744}" sibTransId="{F9C76578-F0F5-4EED-8E6D-C37C39EF10E8}"/>
    <dgm:cxn modelId="{15C87ACA-1018-40F9-8A1A-6F3FB3430D3E}" srcId="{D69BBBE6-7637-4816-945D-C348643166CA}" destId="{851968A9-ACCA-4CE8-9819-C66229D59584}" srcOrd="5" destOrd="0" parTransId="{73E921B0-63EB-4101-87C3-D6A0387AD3A7}" sibTransId="{5C9F2560-4494-4CF0-B7AF-7C0445FE34CB}"/>
    <dgm:cxn modelId="{3B74D6DC-1AAC-479D-9EB4-FED2F6F50059}" type="presOf" srcId="{547397C0-AA78-42D9-803C-EEC0A0096167}" destId="{976484B8-26E9-40AF-B0CD-5E8962C2E8FF}" srcOrd="0" destOrd="0" presId="urn:microsoft.com/office/officeart/2018/5/layout/IconCircleLabelList"/>
    <dgm:cxn modelId="{EB329788-EF57-41CE-9296-C09543A307F5}" type="presParOf" srcId="{B1DCCF20-80CA-4FB9-A070-77E6115AF84D}" destId="{A7442E51-0BB6-4E00-B5B3-C51A372DAEE7}" srcOrd="0" destOrd="0" presId="urn:microsoft.com/office/officeart/2018/5/layout/IconCircleLabelList"/>
    <dgm:cxn modelId="{ED48BEB9-8F67-4C73-B671-EEA9F1BF4954}" type="presParOf" srcId="{A7442E51-0BB6-4E00-B5B3-C51A372DAEE7}" destId="{1A3098A6-3FEE-4D33-9D40-958C97DFD63F}" srcOrd="0" destOrd="0" presId="urn:microsoft.com/office/officeart/2018/5/layout/IconCircleLabelList"/>
    <dgm:cxn modelId="{557AABBD-4D2B-43DF-8A73-2607480B0791}" type="presParOf" srcId="{A7442E51-0BB6-4E00-B5B3-C51A372DAEE7}" destId="{FB0F7B87-5107-4469-9651-D1C9A26DA1D3}" srcOrd="1" destOrd="0" presId="urn:microsoft.com/office/officeart/2018/5/layout/IconCircleLabelList"/>
    <dgm:cxn modelId="{6C941324-B57B-42BD-BF4D-036F04265DE8}" type="presParOf" srcId="{A7442E51-0BB6-4E00-B5B3-C51A372DAEE7}" destId="{81107DC5-E98F-43CA-90BD-88A6307EB4F7}" srcOrd="2" destOrd="0" presId="urn:microsoft.com/office/officeart/2018/5/layout/IconCircleLabelList"/>
    <dgm:cxn modelId="{B6540A9D-C8F8-4C25-ACF9-91A41E9CA4DB}" type="presParOf" srcId="{A7442E51-0BB6-4E00-B5B3-C51A372DAEE7}" destId="{FD6C2B9A-69DC-44A4-8E62-2FE0ECE76F85}" srcOrd="3" destOrd="0" presId="urn:microsoft.com/office/officeart/2018/5/layout/IconCircleLabelList"/>
    <dgm:cxn modelId="{DC615899-5381-408B-85A4-9EC15AC32788}" type="presParOf" srcId="{B1DCCF20-80CA-4FB9-A070-77E6115AF84D}" destId="{B58F0B7C-D4A3-4102-993A-330C1E2FD77D}" srcOrd="1" destOrd="0" presId="urn:microsoft.com/office/officeart/2018/5/layout/IconCircleLabelList"/>
    <dgm:cxn modelId="{B884C47D-2914-4681-BC38-440CAE8A8576}" type="presParOf" srcId="{B1DCCF20-80CA-4FB9-A070-77E6115AF84D}" destId="{FD3D6329-3413-4357-9735-320E48E1C767}" srcOrd="2" destOrd="0" presId="urn:microsoft.com/office/officeart/2018/5/layout/IconCircleLabelList"/>
    <dgm:cxn modelId="{8CCA3D0A-2E39-4E96-8EBF-D4C2527ADBAB}" type="presParOf" srcId="{FD3D6329-3413-4357-9735-320E48E1C767}" destId="{09E452C0-BF28-49E4-85AC-00CF47EFB915}" srcOrd="0" destOrd="0" presId="urn:microsoft.com/office/officeart/2018/5/layout/IconCircleLabelList"/>
    <dgm:cxn modelId="{3D92EC22-A763-4865-9C59-CC865BEA2D10}" type="presParOf" srcId="{FD3D6329-3413-4357-9735-320E48E1C767}" destId="{B991D8AC-735B-4B20-A4DE-2E4639557E77}" srcOrd="1" destOrd="0" presId="urn:microsoft.com/office/officeart/2018/5/layout/IconCircleLabelList"/>
    <dgm:cxn modelId="{804372A1-2817-4FD7-A97E-C296083C5506}" type="presParOf" srcId="{FD3D6329-3413-4357-9735-320E48E1C767}" destId="{4765FD49-4177-4C63-BFA1-A3C36ACEC6C6}" srcOrd="2" destOrd="0" presId="urn:microsoft.com/office/officeart/2018/5/layout/IconCircleLabelList"/>
    <dgm:cxn modelId="{45FF8233-F484-48B3-9E78-8F3689C1EE0F}" type="presParOf" srcId="{FD3D6329-3413-4357-9735-320E48E1C767}" destId="{27865DD7-E7EF-40D8-A38A-F8F8D78809C8}" srcOrd="3" destOrd="0" presId="urn:microsoft.com/office/officeart/2018/5/layout/IconCircleLabelList"/>
    <dgm:cxn modelId="{35D477B1-A031-493C-B6F7-404DD56F8540}" type="presParOf" srcId="{B1DCCF20-80CA-4FB9-A070-77E6115AF84D}" destId="{66511ABF-1C67-4956-BBEC-563C85379DE4}" srcOrd="3" destOrd="0" presId="urn:microsoft.com/office/officeart/2018/5/layout/IconCircleLabelList"/>
    <dgm:cxn modelId="{2DF9E3A9-037E-4B23-B1A6-955DD350C1EB}" type="presParOf" srcId="{B1DCCF20-80CA-4FB9-A070-77E6115AF84D}" destId="{2C25C25F-BEA5-4081-99C1-C3441A3DB798}" srcOrd="4" destOrd="0" presId="urn:microsoft.com/office/officeart/2018/5/layout/IconCircleLabelList"/>
    <dgm:cxn modelId="{D6906EAD-DD0E-4EC6-9960-A9EAFAF88356}" type="presParOf" srcId="{2C25C25F-BEA5-4081-99C1-C3441A3DB798}" destId="{55F5BD1D-3F68-4A4A-A317-5A0F297E342D}" srcOrd="0" destOrd="0" presId="urn:microsoft.com/office/officeart/2018/5/layout/IconCircleLabelList"/>
    <dgm:cxn modelId="{2C16427B-A6AC-4561-A60A-DB46E4BDE54A}" type="presParOf" srcId="{2C25C25F-BEA5-4081-99C1-C3441A3DB798}" destId="{C653D4B1-E351-4BBE-9407-EA9700AF6BD7}" srcOrd="1" destOrd="0" presId="urn:microsoft.com/office/officeart/2018/5/layout/IconCircleLabelList"/>
    <dgm:cxn modelId="{43E87467-B9EB-4FD9-8AB4-8D5040653EA6}" type="presParOf" srcId="{2C25C25F-BEA5-4081-99C1-C3441A3DB798}" destId="{256615AE-A9F0-4AB9-B9AC-9C1AB310F559}" srcOrd="2" destOrd="0" presId="urn:microsoft.com/office/officeart/2018/5/layout/IconCircleLabelList"/>
    <dgm:cxn modelId="{1952BCD6-E629-47CF-A862-853B5F042B23}" type="presParOf" srcId="{2C25C25F-BEA5-4081-99C1-C3441A3DB798}" destId="{976484B8-26E9-40AF-B0CD-5E8962C2E8FF}" srcOrd="3" destOrd="0" presId="urn:microsoft.com/office/officeart/2018/5/layout/IconCircleLabelList"/>
    <dgm:cxn modelId="{2A100996-6A6A-4DD8-A4CB-6D6FF0A12552}" type="presParOf" srcId="{B1DCCF20-80CA-4FB9-A070-77E6115AF84D}" destId="{2D975B3B-1EC5-4E44-89DA-F97A6B18DCA4}" srcOrd="5" destOrd="0" presId="urn:microsoft.com/office/officeart/2018/5/layout/IconCircleLabelList"/>
    <dgm:cxn modelId="{368C9BA9-4185-4052-8920-AD47CE708C0E}" type="presParOf" srcId="{B1DCCF20-80CA-4FB9-A070-77E6115AF84D}" destId="{E43FA695-27A6-4DBC-8B75-FF2E454C6C0A}" srcOrd="6" destOrd="0" presId="urn:microsoft.com/office/officeart/2018/5/layout/IconCircleLabelList"/>
    <dgm:cxn modelId="{3FBAD470-7346-4485-B6E4-5B1374EC12CC}" type="presParOf" srcId="{E43FA695-27A6-4DBC-8B75-FF2E454C6C0A}" destId="{58832966-0F50-4C1F-9E90-3E23AF30733F}" srcOrd="0" destOrd="0" presId="urn:microsoft.com/office/officeart/2018/5/layout/IconCircleLabelList"/>
    <dgm:cxn modelId="{49443690-66EF-47A2-A42E-5CA26DA98305}" type="presParOf" srcId="{E43FA695-27A6-4DBC-8B75-FF2E454C6C0A}" destId="{8D10EF8A-C16E-4E59-9528-C5E2F1DF0969}" srcOrd="1" destOrd="0" presId="urn:microsoft.com/office/officeart/2018/5/layout/IconCircleLabelList"/>
    <dgm:cxn modelId="{53B49F97-27BB-421B-9791-A3C15BF0FC88}" type="presParOf" srcId="{E43FA695-27A6-4DBC-8B75-FF2E454C6C0A}" destId="{9ECE1499-56AD-4C37-9D5F-0CCB9417C408}" srcOrd="2" destOrd="0" presId="urn:microsoft.com/office/officeart/2018/5/layout/IconCircleLabelList"/>
    <dgm:cxn modelId="{9772A295-C27F-41E8-940E-7B53805D87A4}" type="presParOf" srcId="{E43FA695-27A6-4DBC-8B75-FF2E454C6C0A}" destId="{9FBCA8F1-4A8C-499F-8F49-2ECCF4033168}" srcOrd="3" destOrd="0" presId="urn:microsoft.com/office/officeart/2018/5/layout/IconCircleLabelList"/>
    <dgm:cxn modelId="{F4E71475-0F22-460B-8E44-F9C3E4D08CFD}" type="presParOf" srcId="{B1DCCF20-80CA-4FB9-A070-77E6115AF84D}" destId="{D3C5BDDF-06CB-45B4-AA97-2D36B4D9CD6A}" srcOrd="7" destOrd="0" presId="urn:microsoft.com/office/officeart/2018/5/layout/IconCircleLabelList"/>
    <dgm:cxn modelId="{03777CEC-13BC-4316-9A82-7B091C655442}" type="presParOf" srcId="{B1DCCF20-80CA-4FB9-A070-77E6115AF84D}" destId="{F5C89472-52D4-4F19-B997-C18E97A68B95}" srcOrd="8" destOrd="0" presId="urn:microsoft.com/office/officeart/2018/5/layout/IconCircleLabelList"/>
    <dgm:cxn modelId="{AC941EF7-A657-4D80-947B-DA2BB0425285}" type="presParOf" srcId="{F5C89472-52D4-4F19-B997-C18E97A68B95}" destId="{2243D472-894A-4973-B0C1-AA1B38EC4BEA}" srcOrd="0" destOrd="0" presId="urn:microsoft.com/office/officeart/2018/5/layout/IconCircleLabelList"/>
    <dgm:cxn modelId="{123D3F08-17D0-4525-8D83-B1E646DD7AD6}" type="presParOf" srcId="{F5C89472-52D4-4F19-B997-C18E97A68B95}" destId="{C2DA0B9F-3E37-43CF-B23E-20D60B56A7E5}" srcOrd="1" destOrd="0" presId="urn:microsoft.com/office/officeart/2018/5/layout/IconCircleLabelList"/>
    <dgm:cxn modelId="{7FB529EF-AE63-489A-B1F9-E3E48189BAB9}" type="presParOf" srcId="{F5C89472-52D4-4F19-B997-C18E97A68B95}" destId="{2600BB49-24E4-467D-83D1-F80F56A100E1}" srcOrd="2" destOrd="0" presId="urn:microsoft.com/office/officeart/2018/5/layout/IconCircleLabelList"/>
    <dgm:cxn modelId="{3CE0D785-69EF-491C-B82E-CFF41918EC38}" type="presParOf" srcId="{F5C89472-52D4-4F19-B997-C18E97A68B95}" destId="{89BB82A1-EB13-421E-BD69-90FDA1109E19}" srcOrd="3" destOrd="0" presId="urn:microsoft.com/office/officeart/2018/5/layout/IconCircleLabelList"/>
    <dgm:cxn modelId="{8C02E0EC-B23D-4EA5-930D-3ACD35BC149E}" type="presParOf" srcId="{B1DCCF20-80CA-4FB9-A070-77E6115AF84D}" destId="{33FEF4CA-1D8A-48AD-8CCE-F1716F920A37}" srcOrd="9" destOrd="0" presId="urn:microsoft.com/office/officeart/2018/5/layout/IconCircleLabelList"/>
    <dgm:cxn modelId="{D2853433-92C1-43F9-896F-6808BFF0BCD0}" type="presParOf" srcId="{B1DCCF20-80CA-4FB9-A070-77E6115AF84D}" destId="{14B3B680-CDA9-44DC-97FA-344C66CCF727}" srcOrd="10" destOrd="0" presId="urn:microsoft.com/office/officeart/2018/5/layout/IconCircleLabelList"/>
    <dgm:cxn modelId="{AF1F1275-8FB0-4B09-AB6B-E8B62A557925}" type="presParOf" srcId="{14B3B680-CDA9-44DC-97FA-344C66CCF727}" destId="{451EDE9F-9035-41BC-8D2E-3BBF1A0BD92A}" srcOrd="0" destOrd="0" presId="urn:microsoft.com/office/officeart/2018/5/layout/IconCircleLabelList"/>
    <dgm:cxn modelId="{46C6B95F-C18F-4B25-8338-2646BC6682C7}" type="presParOf" srcId="{14B3B680-CDA9-44DC-97FA-344C66CCF727}" destId="{AC45E225-64AE-48C4-A13B-D83D4B00DA3C}" srcOrd="1" destOrd="0" presId="urn:microsoft.com/office/officeart/2018/5/layout/IconCircleLabelList"/>
    <dgm:cxn modelId="{685E709B-C2B9-49C8-9E14-389F2628C9C8}" type="presParOf" srcId="{14B3B680-CDA9-44DC-97FA-344C66CCF727}" destId="{184F98D7-FC9F-4E4E-84B3-768DE61F0D1F}" srcOrd="2" destOrd="0" presId="urn:microsoft.com/office/officeart/2018/5/layout/IconCircleLabelList"/>
    <dgm:cxn modelId="{53458F97-1C41-4B1F-8ED5-A4D114B7296F}" type="presParOf" srcId="{14B3B680-CDA9-44DC-97FA-344C66CCF727}" destId="{57F704E3-B864-4B27-B1F1-E8FDF820D9E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E6F569-5D6E-425C-B48B-FB449FDCB245}"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A709B65D-54AA-48AC-B793-7F321380991F}">
      <dgm:prSet/>
      <dgm:spPr/>
      <dgm:t>
        <a:bodyPr/>
        <a:lstStyle/>
        <a:p>
          <a:r>
            <a:rPr lang="en-US" dirty="0"/>
            <a:t>True or false</a:t>
          </a:r>
        </a:p>
      </dgm:t>
    </dgm:pt>
    <dgm:pt modelId="{5D89A64F-532A-4B5E-BE86-5BE7337D0BF2}" type="parTrans" cxnId="{97106F14-103F-419C-A284-8BE6513DF7CD}">
      <dgm:prSet/>
      <dgm:spPr/>
      <dgm:t>
        <a:bodyPr/>
        <a:lstStyle/>
        <a:p>
          <a:endParaRPr lang="en-US"/>
        </a:p>
      </dgm:t>
    </dgm:pt>
    <dgm:pt modelId="{FE26E0A0-5915-4AD4-8F95-942E5662CA91}" type="sibTrans" cxnId="{97106F14-103F-419C-A284-8BE6513DF7CD}">
      <dgm:prSet/>
      <dgm:spPr/>
      <dgm:t>
        <a:bodyPr/>
        <a:lstStyle/>
        <a:p>
          <a:endParaRPr lang="en-US"/>
        </a:p>
      </dgm:t>
    </dgm:pt>
    <dgm:pt modelId="{F6A43EE9-FA4E-482F-8D7F-E27F0FDD7DBB}">
      <dgm:prSet/>
      <dgm:spPr/>
      <dgm:t>
        <a:bodyPr/>
        <a:lstStyle/>
        <a:p>
          <a:r>
            <a:rPr lang="en-US" dirty="0"/>
            <a:t>Matching</a:t>
          </a:r>
        </a:p>
      </dgm:t>
    </dgm:pt>
    <dgm:pt modelId="{02F558F6-4736-4D68-8C7F-0BD2A31CE56E}" type="parTrans" cxnId="{A7B65655-1D49-4DFB-B918-3D701D42F408}">
      <dgm:prSet/>
      <dgm:spPr/>
      <dgm:t>
        <a:bodyPr/>
        <a:lstStyle/>
        <a:p>
          <a:endParaRPr lang="en-US"/>
        </a:p>
      </dgm:t>
    </dgm:pt>
    <dgm:pt modelId="{CE5283ED-4316-428A-AA2F-57D3FB1D4842}" type="sibTrans" cxnId="{A7B65655-1D49-4DFB-B918-3D701D42F408}">
      <dgm:prSet/>
      <dgm:spPr/>
      <dgm:t>
        <a:bodyPr/>
        <a:lstStyle/>
        <a:p>
          <a:endParaRPr lang="en-US"/>
        </a:p>
      </dgm:t>
    </dgm:pt>
    <dgm:pt modelId="{7E25FB8D-B962-438C-A81F-445C58E2E1AD}">
      <dgm:prSet/>
      <dgm:spPr/>
      <dgm:t>
        <a:bodyPr/>
        <a:lstStyle/>
        <a:p>
          <a:r>
            <a:rPr lang="en-US" dirty="0"/>
            <a:t>Fill in the blank</a:t>
          </a:r>
        </a:p>
      </dgm:t>
    </dgm:pt>
    <dgm:pt modelId="{68BEB16F-458F-43CE-A6B8-8BD91DFAF042}" type="parTrans" cxnId="{369A906F-F4B8-4278-BFB7-1BF9BF89AB22}">
      <dgm:prSet/>
      <dgm:spPr/>
      <dgm:t>
        <a:bodyPr/>
        <a:lstStyle/>
        <a:p>
          <a:endParaRPr lang="en-US"/>
        </a:p>
      </dgm:t>
    </dgm:pt>
    <dgm:pt modelId="{C2DD5030-8E73-4B25-A7FD-41B499ECF9F3}" type="sibTrans" cxnId="{369A906F-F4B8-4278-BFB7-1BF9BF89AB22}">
      <dgm:prSet/>
      <dgm:spPr/>
      <dgm:t>
        <a:bodyPr/>
        <a:lstStyle/>
        <a:p>
          <a:endParaRPr lang="en-US"/>
        </a:p>
      </dgm:t>
    </dgm:pt>
    <dgm:pt modelId="{1AA46FFE-2FA9-4587-8EF5-B68B3344C290}">
      <dgm:prSet/>
      <dgm:spPr/>
      <dgm:t>
        <a:bodyPr/>
        <a:lstStyle/>
        <a:p>
          <a:r>
            <a:rPr lang="en-US" dirty="0"/>
            <a:t>Knowledge</a:t>
          </a:r>
        </a:p>
      </dgm:t>
    </dgm:pt>
    <dgm:pt modelId="{0284A5CB-0BB9-4BEC-9C0E-3F29B7F638E7}" type="parTrans" cxnId="{43A332A1-78FD-4410-BEA1-61EB3E5CD72B}">
      <dgm:prSet/>
      <dgm:spPr/>
      <dgm:t>
        <a:bodyPr/>
        <a:lstStyle/>
        <a:p>
          <a:endParaRPr lang="en-US"/>
        </a:p>
      </dgm:t>
    </dgm:pt>
    <dgm:pt modelId="{3B143419-37D3-4613-93B8-2C5D325A6D76}" type="sibTrans" cxnId="{43A332A1-78FD-4410-BEA1-61EB3E5CD72B}">
      <dgm:prSet/>
      <dgm:spPr/>
      <dgm:t>
        <a:bodyPr/>
        <a:lstStyle/>
        <a:p>
          <a:endParaRPr lang="en-US"/>
        </a:p>
      </dgm:t>
    </dgm:pt>
    <dgm:pt modelId="{52C96413-FA7B-4D05-950E-36C1E7DE1488}">
      <dgm:prSet/>
      <dgm:spPr/>
      <dgm:t>
        <a:bodyPr/>
        <a:lstStyle/>
        <a:p>
          <a:r>
            <a:rPr lang="en-US" dirty="0"/>
            <a:t>Knowledge</a:t>
          </a:r>
        </a:p>
      </dgm:t>
    </dgm:pt>
    <dgm:pt modelId="{B0A16FAF-21FE-4DF3-90DC-142D9131CDB9}" type="parTrans" cxnId="{41ACC9D4-DFB6-4AA4-AE4B-443634359AE1}">
      <dgm:prSet/>
      <dgm:spPr/>
      <dgm:t>
        <a:bodyPr/>
        <a:lstStyle/>
        <a:p>
          <a:endParaRPr lang="en-US"/>
        </a:p>
      </dgm:t>
    </dgm:pt>
    <dgm:pt modelId="{1A6D618A-EA21-45C4-8AA6-F5A55CC8C31B}" type="sibTrans" cxnId="{41ACC9D4-DFB6-4AA4-AE4B-443634359AE1}">
      <dgm:prSet/>
      <dgm:spPr/>
      <dgm:t>
        <a:bodyPr/>
        <a:lstStyle/>
        <a:p>
          <a:endParaRPr lang="en-US"/>
        </a:p>
      </dgm:t>
    </dgm:pt>
    <dgm:pt modelId="{72CDCCDD-3B1E-4344-9872-7BDA9C138DE7}">
      <dgm:prSet/>
      <dgm:spPr/>
      <dgm:t>
        <a:bodyPr/>
        <a:lstStyle/>
        <a:p>
          <a:r>
            <a:rPr lang="en-US" dirty="0"/>
            <a:t>Knowledge</a:t>
          </a:r>
        </a:p>
      </dgm:t>
    </dgm:pt>
    <dgm:pt modelId="{49455140-6CCF-4970-AA07-4459CE21C06F}" type="parTrans" cxnId="{CB7C447B-C697-49F5-8916-65F713CB3984}">
      <dgm:prSet/>
      <dgm:spPr/>
      <dgm:t>
        <a:bodyPr/>
        <a:lstStyle/>
        <a:p>
          <a:endParaRPr lang="en-US"/>
        </a:p>
      </dgm:t>
    </dgm:pt>
    <dgm:pt modelId="{65E64ECF-4941-47B2-B617-ABC608118786}" type="sibTrans" cxnId="{CB7C447B-C697-49F5-8916-65F713CB3984}">
      <dgm:prSet/>
      <dgm:spPr/>
      <dgm:t>
        <a:bodyPr/>
        <a:lstStyle/>
        <a:p>
          <a:endParaRPr lang="en-US"/>
        </a:p>
      </dgm:t>
    </dgm:pt>
    <dgm:pt modelId="{DC547208-A861-437B-9B5E-4735F7EF51E5}">
      <dgm:prSet/>
      <dgm:spPr/>
      <dgm:t>
        <a:bodyPr/>
        <a:lstStyle/>
        <a:p>
          <a:r>
            <a:rPr lang="en-US" dirty="0"/>
            <a:t>Comprehension</a:t>
          </a:r>
        </a:p>
      </dgm:t>
    </dgm:pt>
    <dgm:pt modelId="{DC9BD8F5-1E34-492D-BD12-46C1EB44D304}" type="parTrans" cxnId="{50BBEC92-F605-43E7-A67A-C635E6D7A23A}">
      <dgm:prSet/>
      <dgm:spPr/>
      <dgm:t>
        <a:bodyPr/>
        <a:lstStyle/>
        <a:p>
          <a:endParaRPr lang="en-US"/>
        </a:p>
      </dgm:t>
    </dgm:pt>
    <dgm:pt modelId="{73F6EC6C-CE79-48AC-ACA7-DC0410260644}" type="sibTrans" cxnId="{50BBEC92-F605-43E7-A67A-C635E6D7A23A}">
      <dgm:prSet/>
      <dgm:spPr/>
      <dgm:t>
        <a:bodyPr/>
        <a:lstStyle/>
        <a:p>
          <a:endParaRPr lang="en-US"/>
        </a:p>
      </dgm:t>
    </dgm:pt>
    <dgm:pt modelId="{CA3F573C-B787-4840-A325-7C1E31EF5283}">
      <dgm:prSet/>
      <dgm:spPr/>
      <dgm:t>
        <a:bodyPr/>
        <a:lstStyle/>
        <a:p>
          <a:r>
            <a:rPr lang="en-US" dirty="0"/>
            <a:t>Multiple choice</a:t>
          </a:r>
        </a:p>
      </dgm:t>
    </dgm:pt>
    <dgm:pt modelId="{C50FAEB0-B355-4458-BA86-1323B4C705CD}" type="parTrans" cxnId="{F539DA34-0489-471E-BAEA-FC6CD5969B1C}">
      <dgm:prSet/>
      <dgm:spPr/>
      <dgm:t>
        <a:bodyPr/>
        <a:lstStyle/>
        <a:p>
          <a:endParaRPr lang="en-US"/>
        </a:p>
      </dgm:t>
    </dgm:pt>
    <dgm:pt modelId="{4C5D3550-013C-4DDF-9BAB-0EA6D2794ED7}" type="sibTrans" cxnId="{F539DA34-0489-471E-BAEA-FC6CD5969B1C}">
      <dgm:prSet/>
      <dgm:spPr/>
      <dgm:t>
        <a:bodyPr/>
        <a:lstStyle/>
        <a:p>
          <a:endParaRPr lang="en-US"/>
        </a:p>
      </dgm:t>
    </dgm:pt>
    <dgm:pt modelId="{0AE19F03-3AA9-49DF-BC8F-3EFF449F1C37}">
      <dgm:prSet/>
      <dgm:spPr/>
      <dgm:t>
        <a:bodyPr/>
        <a:lstStyle/>
        <a:p>
          <a:r>
            <a:rPr lang="en-US" dirty="0"/>
            <a:t>Knowledge</a:t>
          </a:r>
        </a:p>
      </dgm:t>
    </dgm:pt>
    <dgm:pt modelId="{BB55B1F7-D328-41A8-8807-DEC1D41C3E2D}" type="parTrans" cxnId="{0546940B-05CC-4D28-A8F9-C82919A9DA98}">
      <dgm:prSet/>
      <dgm:spPr/>
      <dgm:t>
        <a:bodyPr/>
        <a:lstStyle/>
        <a:p>
          <a:endParaRPr lang="en-US"/>
        </a:p>
      </dgm:t>
    </dgm:pt>
    <dgm:pt modelId="{7595CA32-9563-4743-9CFB-3C065884FB68}" type="sibTrans" cxnId="{0546940B-05CC-4D28-A8F9-C82919A9DA98}">
      <dgm:prSet/>
      <dgm:spPr/>
      <dgm:t>
        <a:bodyPr/>
        <a:lstStyle/>
        <a:p>
          <a:endParaRPr lang="en-US"/>
        </a:p>
      </dgm:t>
    </dgm:pt>
    <dgm:pt modelId="{AE9FF1E5-2846-4A22-8A8D-9096A221EDFE}">
      <dgm:prSet/>
      <dgm:spPr/>
      <dgm:t>
        <a:bodyPr/>
        <a:lstStyle/>
        <a:p>
          <a:r>
            <a:rPr lang="en-US" dirty="0"/>
            <a:t>Comprehension</a:t>
          </a:r>
        </a:p>
      </dgm:t>
    </dgm:pt>
    <dgm:pt modelId="{D1292563-92FA-49E7-892F-29664BA36DC2}" type="parTrans" cxnId="{AD00DADF-7A0C-482B-BFFE-8126D1FDA6CD}">
      <dgm:prSet/>
      <dgm:spPr/>
      <dgm:t>
        <a:bodyPr/>
        <a:lstStyle/>
        <a:p>
          <a:endParaRPr lang="en-US"/>
        </a:p>
      </dgm:t>
    </dgm:pt>
    <dgm:pt modelId="{15A6E322-0A6E-4814-BE7A-BF2D539BCBBE}" type="sibTrans" cxnId="{AD00DADF-7A0C-482B-BFFE-8126D1FDA6CD}">
      <dgm:prSet/>
      <dgm:spPr/>
      <dgm:t>
        <a:bodyPr/>
        <a:lstStyle/>
        <a:p>
          <a:endParaRPr lang="en-US"/>
        </a:p>
      </dgm:t>
    </dgm:pt>
    <dgm:pt modelId="{9A3308C2-8DB0-4A03-B789-E13B8EAA95CB}">
      <dgm:prSet/>
      <dgm:spPr/>
      <dgm:t>
        <a:bodyPr/>
        <a:lstStyle/>
        <a:p>
          <a:r>
            <a:rPr lang="en-US" dirty="0"/>
            <a:t>Application, Analysis</a:t>
          </a:r>
        </a:p>
      </dgm:t>
    </dgm:pt>
    <dgm:pt modelId="{B747D449-D129-447D-B74B-EA7355EAABB2}" type="parTrans" cxnId="{CC692E3D-3924-47B7-A911-0D6E5911003E}">
      <dgm:prSet/>
      <dgm:spPr/>
      <dgm:t>
        <a:bodyPr/>
        <a:lstStyle/>
        <a:p>
          <a:endParaRPr lang="en-US"/>
        </a:p>
      </dgm:t>
    </dgm:pt>
    <dgm:pt modelId="{AE4486C4-AB3B-4A78-BC5E-B7299496DB45}" type="sibTrans" cxnId="{CC692E3D-3924-47B7-A911-0D6E5911003E}">
      <dgm:prSet/>
      <dgm:spPr/>
      <dgm:t>
        <a:bodyPr/>
        <a:lstStyle/>
        <a:p>
          <a:endParaRPr lang="en-US"/>
        </a:p>
      </dgm:t>
    </dgm:pt>
    <dgm:pt modelId="{94FF9983-DF8D-41EA-BC3F-0D524ED08760}">
      <dgm:prSet/>
      <dgm:spPr/>
      <dgm:t>
        <a:bodyPr/>
        <a:lstStyle/>
        <a:p>
          <a:r>
            <a:rPr lang="en-US" dirty="0"/>
            <a:t>Critical thinking/problem solving</a:t>
          </a:r>
        </a:p>
      </dgm:t>
    </dgm:pt>
    <dgm:pt modelId="{EE9F7622-22D4-418E-A2A5-D60C52296951}" type="parTrans" cxnId="{4A05345E-675C-4D9F-A372-E94AD6076F18}">
      <dgm:prSet/>
      <dgm:spPr/>
      <dgm:t>
        <a:bodyPr/>
        <a:lstStyle/>
        <a:p>
          <a:endParaRPr lang="en-US"/>
        </a:p>
      </dgm:t>
    </dgm:pt>
    <dgm:pt modelId="{EC871594-12A4-4560-AD87-0E43EFF0D711}" type="sibTrans" cxnId="{4A05345E-675C-4D9F-A372-E94AD6076F18}">
      <dgm:prSet/>
      <dgm:spPr/>
      <dgm:t>
        <a:bodyPr/>
        <a:lstStyle/>
        <a:p>
          <a:endParaRPr lang="en-US"/>
        </a:p>
      </dgm:t>
    </dgm:pt>
    <dgm:pt modelId="{CF0E371A-E145-4836-9D70-0DA9347F9EE7}">
      <dgm:prSet/>
      <dgm:spPr/>
      <dgm:t>
        <a:bodyPr/>
        <a:lstStyle/>
        <a:p>
          <a:r>
            <a:rPr lang="en-US" dirty="0"/>
            <a:t>Short answer</a:t>
          </a:r>
        </a:p>
      </dgm:t>
    </dgm:pt>
    <dgm:pt modelId="{948886B2-6CFB-4A1E-831B-ED63AEC89BE9}" type="parTrans" cxnId="{FD4030CA-60CB-41C9-8F69-1B634BFD45B3}">
      <dgm:prSet/>
      <dgm:spPr/>
      <dgm:t>
        <a:bodyPr/>
        <a:lstStyle/>
        <a:p>
          <a:endParaRPr lang="en-US"/>
        </a:p>
      </dgm:t>
    </dgm:pt>
    <dgm:pt modelId="{784F0076-7A1D-47EB-A5B1-7AF2FFAB3F01}" type="sibTrans" cxnId="{FD4030CA-60CB-41C9-8F69-1B634BFD45B3}">
      <dgm:prSet/>
      <dgm:spPr/>
      <dgm:t>
        <a:bodyPr/>
        <a:lstStyle/>
        <a:p>
          <a:endParaRPr lang="en-US"/>
        </a:p>
      </dgm:t>
    </dgm:pt>
    <dgm:pt modelId="{86FEA6D8-6144-40A5-B995-36BCFD402DB3}">
      <dgm:prSet/>
      <dgm:spPr/>
      <dgm:t>
        <a:bodyPr/>
        <a:lstStyle/>
        <a:p>
          <a:r>
            <a:rPr lang="en-US" dirty="0"/>
            <a:t>Comprehension</a:t>
          </a:r>
        </a:p>
      </dgm:t>
    </dgm:pt>
    <dgm:pt modelId="{CDF7BF87-E8DD-4B8A-80C3-C2098C0200C5}" type="parTrans" cxnId="{D312A971-AA6E-4284-8432-D9C7038D09A7}">
      <dgm:prSet/>
      <dgm:spPr/>
      <dgm:t>
        <a:bodyPr/>
        <a:lstStyle/>
        <a:p>
          <a:endParaRPr lang="en-US"/>
        </a:p>
      </dgm:t>
    </dgm:pt>
    <dgm:pt modelId="{4FE97546-934A-4815-89D0-D2CD6255F828}" type="sibTrans" cxnId="{D312A971-AA6E-4284-8432-D9C7038D09A7}">
      <dgm:prSet/>
      <dgm:spPr/>
      <dgm:t>
        <a:bodyPr/>
        <a:lstStyle/>
        <a:p>
          <a:endParaRPr lang="en-US"/>
        </a:p>
      </dgm:t>
    </dgm:pt>
    <dgm:pt modelId="{0F910FBE-EA3E-4BBA-B437-843A5A58C4EF}">
      <dgm:prSet/>
      <dgm:spPr/>
      <dgm:t>
        <a:bodyPr/>
        <a:lstStyle/>
        <a:p>
          <a:r>
            <a:rPr lang="en-US" dirty="0"/>
            <a:t>Application</a:t>
          </a:r>
        </a:p>
      </dgm:t>
    </dgm:pt>
    <dgm:pt modelId="{E525B15B-2F46-4267-A396-C6BEBB100D40}" type="parTrans" cxnId="{E395D211-F0FB-4721-AD8C-7D2D0C25EBB8}">
      <dgm:prSet/>
      <dgm:spPr/>
      <dgm:t>
        <a:bodyPr/>
        <a:lstStyle/>
        <a:p>
          <a:endParaRPr lang="en-US"/>
        </a:p>
      </dgm:t>
    </dgm:pt>
    <dgm:pt modelId="{D1C8C77E-55AF-4761-A0E1-8B54F68CE988}" type="sibTrans" cxnId="{E395D211-F0FB-4721-AD8C-7D2D0C25EBB8}">
      <dgm:prSet/>
      <dgm:spPr/>
      <dgm:t>
        <a:bodyPr/>
        <a:lstStyle/>
        <a:p>
          <a:endParaRPr lang="en-US"/>
        </a:p>
      </dgm:t>
    </dgm:pt>
    <dgm:pt modelId="{1BF8B7D6-0BDB-4189-B679-97489D95E10E}">
      <dgm:prSet/>
      <dgm:spPr/>
      <dgm:t>
        <a:bodyPr/>
        <a:lstStyle/>
        <a:p>
          <a:r>
            <a:rPr lang="en-US" dirty="0"/>
            <a:t>Analysis</a:t>
          </a:r>
        </a:p>
      </dgm:t>
    </dgm:pt>
    <dgm:pt modelId="{43D6BDD6-7AC7-4120-8DA6-0036E441D0D0}" type="parTrans" cxnId="{776D31C6-BDC3-4912-A955-7F4DDACB1964}">
      <dgm:prSet/>
      <dgm:spPr/>
      <dgm:t>
        <a:bodyPr/>
        <a:lstStyle/>
        <a:p>
          <a:endParaRPr lang="en-US"/>
        </a:p>
      </dgm:t>
    </dgm:pt>
    <dgm:pt modelId="{52D14CDA-6B08-44D8-BE89-7A033FE585FC}" type="sibTrans" cxnId="{776D31C6-BDC3-4912-A955-7F4DDACB1964}">
      <dgm:prSet/>
      <dgm:spPr/>
      <dgm:t>
        <a:bodyPr/>
        <a:lstStyle/>
        <a:p>
          <a:endParaRPr lang="en-US"/>
        </a:p>
      </dgm:t>
    </dgm:pt>
    <dgm:pt modelId="{44DC2252-C895-4DC9-8BA9-CAF4E3C9DCCD}">
      <dgm:prSet/>
      <dgm:spPr/>
      <dgm:t>
        <a:bodyPr/>
        <a:lstStyle/>
        <a:p>
          <a:endParaRPr lang="en-US" dirty="0"/>
        </a:p>
      </dgm:t>
    </dgm:pt>
    <dgm:pt modelId="{D38F0C3E-2241-4198-BCD1-8A3403864138}" type="parTrans" cxnId="{AA8F48D0-7A50-4019-974A-137A9F8A1DA1}">
      <dgm:prSet/>
      <dgm:spPr/>
      <dgm:t>
        <a:bodyPr/>
        <a:lstStyle/>
        <a:p>
          <a:endParaRPr lang="en-US"/>
        </a:p>
      </dgm:t>
    </dgm:pt>
    <dgm:pt modelId="{DBF02472-C659-4E59-9ACF-1A3FC41DBA76}" type="sibTrans" cxnId="{AA8F48D0-7A50-4019-974A-137A9F8A1DA1}">
      <dgm:prSet/>
      <dgm:spPr/>
      <dgm:t>
        <a:bodyPr/>
        <a:lstStyle/>
        <a:p>
          <a:endParaRPr lang="en-US"/>
        </a:p>
      </dgm:t>
    </dgm:pt>
    <dgm:pt modelId="{C3CC18A0-D40B-401B-8915-02817C36C4F8}" type="pres">
      <dgm:prSet presAssocID="{C9E6F569-5D6E-425C-B48B-FB449FDCB245}" presName="linear" presStyleCnt="0">
        <dgm:presLayoutVars>
          <dgm:dir/>
          <dgm:animLvl val="lvl"/>
          <dgm:resizeHandles val="exact"/>
        </dgm:presLayoutVars>
      </dgm:prSet>
      <dgm:spPr/>
    </dgm:pt>
    <dgm:pt modelId="{50142455-7212-4C5D-81F8-F2C7B62A7661}" type="pres">
      <dgm:prSet presAssocID="{A709B65D-54AA-48AC-B793-7F321380991F}" presName="parentLin" presStyleCnt="0"/>
      <dgm:spPr/>
    </dgm:pt>
    <dgm:pt modelId="{3FCB662F-77DA-489F-9DD2-693FFDB77F2F}" type="pres">
      <dgm:prSet presAssocID="{A709B65D-54AA-48AC-B793-7F321380991F}" presName="parentLeftMargin" presStyleLbl="node1" presStyleIdx="0" presStyleCnt="5"/>
      <dgm:spPr/>
    </dgm:pt>
    <dgm:pt modelId="{6DFB38FE-3A6C-44E7-BC38-70640AC227EA}" type="pres">
      <dgm:prSet presAssocID="{A709B65D-54AA-48AC-B793-7F321380991F}" presName="parentText" presStyleLbl="node1" presStyleIdx="0" presStyleCnt="5">
        <dgm:presLayoutVars>
          <dgm:chMax val="0"/>
          <dgm:bulletEnabled val="1"/>
        </dgm:presLayoutVars>
      </dgm:prSet>
      <dgm:spPr/>
    </dgm:pt>
    <dgm:pt modelId="{F1C91DF6-00BE-4978-A415-DAA02B9410C5}" type="pres">
      <dgm:prSet presAssocID="{A709B65D-54AA-48AC-B793-7F321380991F}" presName="negativeSpace" presStyleCnt="0"/>
      <dgm:spPr/>
    </dgm:pt>
    <dgm:pt modelId="{154732F7-2C2C-4CCF-8231-B97EEFAB5BEB}" type="pres">
      <dgm:prSet presAssocID="{A709B65D-54AA-48AC-B793-7F321380991F}" presName="childText" presStyleLbl="conFgAcc1" presStyleIdx="0" presStyleCnt="5">
        <dgm:presLayoutVars>
          <dgm:bulletEnabled val="1"/>
        </dgm:presLayoutVars>
      </dgm:prSet>
      <dgm:spPr/>
    </dgm:pt>
    <dgm:pt modelId="{088E8D72-1EFF-4EB7-8DDB-E9D186E35F03}" type="pres">
      <dgm:prSet presAssocID="{FE26E0A0-5915-4AD4-8F95-942E5662CA91}" presName="spaceBetweenRectangles" presStyleCnt="0"/>
      <dgm:spPr/>
    </dgm:pt>
    <dgm:pt modelId="{4F3A92E3-BA95-413D-93D5-C519AC5C075E}" type="pres">
      <dgm:prSet presAssocID="{F6A43EE9-FA4E-482F-8D7F-E27F0FDD7DBB}" presName="parentLin" presStyleCnt="0"/>
      <dgm:spPr/>
    </dgm:pt>
    <dgm:pt modelId="{71F1D732-E40E-4AD9-8B0D-84A07A0BEEAF}" type="pres">
      <dgm:prSet presAssocID="{F6A43EE9-FA4E-482F-8D7F-E27F0FDD7DBB}" presName="parentLeftMargin" presStyleLbl="node1" presStyleIdx="0" presStyleCnt="5"/>
      <dgm:spPr/>
    </dgm:pt>
    <dgm:pt modelId="{35DE860E-848E-4D36-A813-E73DF5353F23}" type="pres">
      <dgm:prSet presAssocID="{F6A43EE9-FA4E-482F-8D7F-E27F0FDD7DBB}" presName="parentText" presStyleLbl="node1" presStyleIdx="1" presStyleCnt="5">
        <dgm:presLayoutVars>
          <dgm:chMax val="0"/>
          <dgm:bulletEnabled val="1"/>
        </dgm:presLayoutVars>
      </dgm:prSet>
      <dgm:spPr/>
    </dgm:pt>
    <dgm:pt modelId="{8E9E48AA-9DDC-4772-BDE1-908420306FC1}" type="pres">
      <dgm:prSet presAssocID="{F6A43EE9-FA4E-482F-8D7F-E27F0FDD7DBB}" presName="negativeSpace" presStyleCnt="0"/>
      <dgm:spPr/>
    </dgm:pt>
    <dgm:pt modelId="{A1F47175-86CC-4A15-90E8-8115E724E3AF}" type="pres">
      <dgm:prSet presAssocID="{F6A43EE9-FA4E-482F-8D7F-E27F0FDD7DBB}" presName="childText" presStyleLbl="conFgAcc1" presStyleIdx="1" presStyleCnt="5">
        <dgm:presLayoutVars>
          <dgm:bulletEnabled val="1"/>
        </dgm:presLayoutVars>
      </dgm:prSet>
      <dgm:spPr/>
    </dgm:pt>
    <dgm:pt modelId="{7252341C-6822-4E83-84F4-DFBCD411FCEF}" type="pres">
      <dgm:prSet presAssocID="{CE5283ED-4316-428A-AA2F-57D3FB1D4842}" presName="spaceBetweenRectangles" presStyleCnt="0"/>
      <dgm:spPr/>
    </dgm:pt>
    <dgm:pt modelId="{5D60D4CD-45B1-465A-9D18-F96EADFF7AA0}" type="pres">
      <dgm:prSet presAssocID="{7E25FB8D-B962-438C-A81F-445C58E2E1AD}" presName="parentLin" presStyleCnt="0"/>
      <dgm:spPr/>
    </dgm:pt>
    <dgm:pt modelId="{97283983-087F-4AAC-89EF-DA5FC53E8E2A}" type="pres">
      <dgm:prSet presAssocID="{7E25FB8D-B962-438C-A81F-445C58E2E1AD}" presName="parentLeftMargin" presStyleLbl="node1" presStyleIdx="1" presStyleCnt="5"/>
      <dgm:spPr/>
    </dgm:pt>
    <dgm:pt modelId="{3450F4E7-B8C2-499F-B061-D68328A4591E}" type="pres">
      <dgm:prSet presAssocID="{7E25FB8D-B962-438C-A81F-445C58E2E1AD}" presName="parentText" presStyleLbl="node1" presStyleIdx="2" presStyleCnt="5" custLinFactNeighborX="37166" custLinFactNeighborY="36471">
        <dgm:presLayoutVars>
          <dgm:chMax val="0"/>
          <dgm:bulletEnabled val="1"/>
        </dgm:presLayoutVars>
      </dgm:prSet>
      <dgm:spPr/>
    </dgm:pt>
    <dgm:pt modelId="{D8C38DD3-B9B2-4B66-A4B6-49A711083903}" type="pres">
      <dgm:prSet presAssocID="{7E25FB8D-B962-438C-A81F-445C58E2E1AD}" presName="negativeSpace" presStyleCnt="0"/>
      <dgm:spPr/>
    </dgm:pt>
    <dgm:pt modelId="{AEB14D3F-4C84-426D-91BB-0F6867F8AD74}" type="pres">
      <dgm:prSet presAssocID="{7E25FB8D-B962-438C-A81F-445C58E2E1AD}" presName="childText" presStyleLbl="conFgAcc1" presStyleIdx="2" presStyleCnt="5">
        <dgm:presLayoutVars>
          <dgm:bulletEnabled val="1"/>
        </dgm:presLayoutVars>
      </dgm:prSet>
      <dgm:spPr/>
    </dgm:pt>
    <dgm:pt modelId="{AA64BBD3-3399-438D-881C-01E4BB60A533}" type="pres">
      <dgm:prSet presAssocID="{C2DD5030-8E73-4B25-A7FD-41B499ECF9F3}" presName="spaceBetweenRectangles" presStyleCnt="0"/>
      <dgm:spPr/>
    </dgm:pt>
    <dgm:pt modelId="{5156AD4F-CB46-4D70-8D65-7E7466F92C06}" type="pres">
      <dgm:prSet presAssocID="{CF0E371A-E145-4836-9D70-0DA9347F9EE7}" presName="parentLin" presStyleCnt="0"/>
      <dgm:spPr/>
    </dgm:pt>
    <dgm:pt modelId="{89AFEABE-9F5A-4A77-8460-D553E55313DE}" type="pres">
      <dgm:prSet presAssocID="{CF0E371A-E145-4836-9D70-0DA9347F9EE7}" presName="parentLeftMargin" presStyleLbl="node1" presStyleIdx="2" presStyleCnt="5"/>
      <dgm:spPr/>
    </dgm:pt>
    <dgm:pt modelId="{D9423A2A-7DD7-4791-8342-D79750357BAA}" type="pres">
      <dgm:prSet presAssocID="{CF0E371A-E145-4836-9D70-0DA9347F9EE7}" presName="parentText" presStyleLbl="node1" presStyleIdx="3" presStyleCnt="5">
        <dgm:presLayoutVars>
          <dgm:chMax val="0"/>
          <dgm:bulletEnabled val="1"/>
        </dgm:presLayoutVars>
      </dgm:prSet>
      <dgm:spPr/>
    </dgm:pt>
    <dgm:pt modelId="{37B2CA47-E8A1-4069-BA4A-BEABA70D57F9}" type="pres">
      <dgm:prSet presAssocID="{CF0E371A-E145-4836-9D70-0DA9347F9EE7}" presName="negativeSpace" presStyleCnt="0"/>
      <dgm:spPr/>
    </dgm:pt>
    <dgm:pt modelId="{A7CEB9A4-A8C8-483F-A8C8-454845B2DB4A}" type="pres">
      <dgm:prSet presAssocID="{CF0E371A-E145-4836-9D70-0DA9347F9EE7}" presName="childText" presStyleLbl="conFgAcc1" presStyleIdx="3" presStyleCnt="5">
        <dgm:presLayoutVars>
          <dgm:bulletEnabled val="1"/>
        </dgm:presLayoutVars>
      </dgm:prSet>
      <dgm:spPr/>
    </dgm:pt>
    <dgm:pt modelId="{831223A1-D757-4F1E-B724-4D8BD2C7BF0F}" type="pres">
      <dgm:prSet presAssocID="{784F0076-7A1D-47EB-A5B1-7AF2FFAB3F01}" presName="spaceBetweenRectangles" presStyleCnt="0"/>
      <dgm:spPr/>
    </dgm:pt>
    <dgm:pt modelId="{39046D49-C60B-4235-8958-96EE1C2F7B85}" type="pres">
      <dgm:prSet presAssocID="{CA3F573C-B787-4840-A325-7C1E31EF5283}" presName="parentLin" presStyleCnt="0"/>
      <dgm:spPr/>
    </dgm:pt>
    <dgm:pt modelId="{BE764030-3744-4EE2-B920-F46090E02912}" type="pres">
      <dgm:prSet presAssocID="{CA3F573C-B787-4840-A325-7C1E31EF5283}" presName="parentLeftMargin" presStyleLbl="node1" presStyleIdx="3" presStyleCnt="5"/>
      <dgm:spPr/>
    </dgm:pt>
    <dgm:pt modelId="{FD028E82-6BA6-4112-98DC-DC7A69F3CA0E}" type="pres">
      <dgm:prSet presAssocID="{CA3F573C-B787-4840-A325-7C1E31EF5283}" presName="parentText" presStyleLbl="node1" presStyleIdx="4" presStyleCnt="5">
        <dgm:presLayoutVars>
          <dgm:chMax val="0"/>
          <dgm:bulletEnabled val="1"/>
        </dgm:presLayoutVars>
      </dgm:prSet>
      <dgm:spPr/>
    </dgm:pt>
    <dgm:pt modelId="{4862438F-E6CF-4FCD-AC5B-6F163B8E20E2}" type="pres">
      <dgm:prSet presAssocID="{CA3F573C-B787-4840-A325-7C1E31EF5283}" presName="negativeSpace" presStyleCnt="0"/>
      <dgm:spPr/>
    </dgm:pt>
    <dgm:pt modelId="{D697BA59-F054-4253-AAA2-C25280F3D84E}" type="pres">
      <dgm:prSet presAssocID="{CA3F573C-B787-4840-A325-7C1E31EF5283}" presName="childText" presStyleLbl="conFgAcc1" presStyleIdx="4" presStyleCnt="5">
        <dgm:presLayoutVars>
          <dgm:bulletEnabled val="1"/>
        </dgm:presLayoutVars>
      </dgm:prSet>
      <dgm:spPr/>
    </dgm:pt>
  </dgm:ptLst>
  <dgm:cxnLst>
    <dgm:cxn modelId="{0546940B-05CC-4D28-A8F9-C82919A9DA98}" srcId="{CA3F573C-B787-4840-A325-7C1E31EF5283}" destId="{0AE19F03-3AA9-49DF-BC8F-3EFF449F1C37}" srcOrd="0" destOrd="0" parTransId="{BB55B1F7-D328-41A8-8807-DEC1D41C3E2D}" sibTransId="{7595CA32-9563-4743-9CFB-3C065884FB68}"/>
    <dgm:cxn modelId="{E395D211-F0FB-4721-AD8C-7D2D0C25EBB8}" srcId="{CF0E371A-E145-4836-9D70-0DA9347F9EE7}" destId="{0F910FBE-EA3E-4BBA-B437-843A5A58C4EF}" srcOrd="1" destOrd="0" parTransId="{E525B15B-2F46-4267-A396-C6BEBB100D40}" sibTransId="{D1C8C77E-55AF-4761-A0E1-8B54F68CE988}"/>
    <dgm:cxn modelId="{97106F14-103F-419C-A284-8BE6513DF7CD}" srcId="{C9E6F569-5D6E-425C-B48B-FB449FDCB245}" destId="{A709B65D-54AA-48AC-B793-7F321380991F}" srcOrd="0" destOrd="0" parTransId="{5D89A64F-532A-4B5E-BE86-5BE7337D0BF2}" sibTransId="{FE26E0A0-5915-4AD4-8F95-942E5662CA91}"/>
    <dgm:cxn modelId="{52FA6419-A054-41F3-8A78-C2647A9CAD3C}" type="presOf" srcId="{52C96413-FA7B-4D05-950E-36C1E7DE1488}" destId="{A1F47175-86CC-4A15-90E8-8115E724E3AF}" srcOrd="0" destOrd="0" presId="urn:microsoft.com/office/officeart/2005/8/layout/list1"/>
    <dgm:cxn modelId="{0DD6E01D-12F3-45CB-8A7C-59FCE229E374}" type="presOf" srcId="{A709B65D-54AA-48AC-B793-7F321380991F}" destId="{3FCB662F-77DA-489F-9DD2-693FFDB77F2F}" srcOrd="0" destOrd="0" presId="urn:microsoft.com/office/officeart/2005/8/layout/list1"/>
    <dgm:cxn modelId="{950E851F-63C2-4040-875F-47F6E3201197}" type="presOf" srcId="{DC547208-A861-437B-9B5E-4735F7EF51E5}" destId="{AEB14D3F-4C84-426D-91BB-0F6867F8AD74}" srcOrd="0" destOrd="2" presId="urn:microsoft.com/office/officeart/2005/8/layout/list1"/>
    <dgm:cxn modelId="{3AC08023-A35C-44A1-8ADE-61EC49E82296}" type="presOf" srcId="{CF0E371A-E145-4836-9D70-0DA9347F9EE7}" destId="{89AFEABE-9F5A-4A77-8460-D553E55313DE}" srcOrd="0" destOrd="0" presId="urn:microsoft.com/office/officeart/2005/8/layout/list1"/>
    <dgm:cxn modelId="{8CADFB31-4289-4602-97E5-698C229E2199}" type="presOf" srcId="{1AA46FFE-2FA9-4587-8EF5-B68B3344C290}" destId="{154732F7-2C2C-4CCF-8231-B97EEFAB5BEB}" srcOrd="0" destOrd="0" presId="urn:microsoft.com/office/officeart/2005/8/layout/list1"/>
    <dgm:cxn modelId="{0308D433-DBE5-416E-9A5E-1EE704038951}" type="presOf" srcId="{0F910FBE-EA3E-4BBA-B437-843A5A58C4EF}" destId="{A7CEB9A4-A8C8-483F-A8C8-454845B2DB4A}" srcOrd="0" destOrd="1" presId="urn:microsoft.com/office/officeart/2005/8/layout/list1"/>
    <dgm:cxn modelId="{F539DA34-0489-471E-BAEA-FC6CD5969B1C}" srcId="{C9E6F569-5D6E-425C-B48B-FB449FDCB245}" destId="{CA3F573C-B787-4840-A325-7C1E31EF5283}" srcOrd="4" destOrd="0" parTransId="{C50FAEB0-B355-4458-BA86-1323B4C705CD}" sibTransId="{4C5D3550-013C-4DDF-9BAB-0EA6D2794ED7}"/>
    <dgm:cxn modelId="{CC692E3D-3924-47B7-A911-0D6E5911003E}" srcId="{CA3F573C-B787-4840-A325-7C1E31EF5283}" destId="{9A3308C2-8DB0-4A03-B789-E13B8EAA95CB}" srcOrd="2" destOrd="0" parTransId="{B747D449-D129-447D-B74B-EA7355EAABB2}" sibTransId="{AE4486C4-AB3B-4A78-BC5E-B7299496DB45}"/>
    <dgm:cxn modelId="{886BFF40-A99D-4771-BF23-989CB5C67F5A}" type="presOf" srcId="{72CDCCDD-3B1E-4344-9872-7BDA9C138DE7}" destId="{AEB14D3F-4C84-426D-91BB-0F6867F8AD74}" srcOrd="0" destOrd="1" presId="urn:microsoft.com/office/officeart/2005/8/layout/list1"/>
    <dgm:cxn modelId="{D235275C-AFEF-452C-BC70-35E69C7CC998}" type="presOf" srcId="{C9E6F569-5D6E-425C-B48B-FB449FDCB245}" destId="{C3CC18A0-D40B-401B-8915-02817C36C4F8}" srcOrd="0" destOrd="0" presId="urn:microsoft.com/office/officeart/2005/8/layout/list1"/>
    <dgm:cxn modelId="{4A05345E-675C-4D9F-A372-E94AD6076F18}" srcId="{9A3308C2-8DB0-4A03-B789-E13B8EAA95CB}" destId="{94FF9983-DF8D-41EA-BC3F-0D524ED08760}" srcOrd="0" destOrd="0" parTransId="{EE9F7622-22D4-418E-A2A5-D60C52296951}" sibTransId="{EC871594-12A4-4560-AD87-0E43EFF0D711}"/>
    <dgm:cxn modelId="{7CFE305F-1C89-43B5-AF9F-0854E6654E5A}" type="presOf" srcId="{F6A43EE9-FA4E-482F-8D7F-E27F0FDD7DBB}" destId="{35DE860E-848E-4D36-A813-E73DF5353F23}" srcOrd="1" destOrd="0" presId="urn:microsoft.com/office/officeart/2005/8/layout/list1"/>
    <dgm:cxn modelId="{4A58DD42-DC1D-49A8-B1B0-805DE4B795BC}" type="presOf" srcId="{CA3F573C-B787-4840-A325-7C1E31EF5283}" destId="{BE764030-3744-4EE2-B920-F46090E02912}" srcOrd="0" destOrd="0" presId="urn:microsoft.com/office/officeart/2005/8/layout/list1"/>
    <dgm:cxn modelId="{7E7F5E45-F003-4031-8E32-AA22344CE26B}" type="presOf" srcId="{A709B65D-54AA-48AC-B793-7F321380991F}" destId="{6DFB38FE-3A6C-44E7-BC38-70640AC227EA}" srcOrd="1" destOrd="0" presId="urn:microsoft.com/office/officeart/2005/8/layout/list1"/>
    <dgm:cxn modelId="{14A1AA4B-D0D2-4180-B658-CF8F636B4B42}" type="presOf" srcId="{7E25FB8D-B962-438C-A81F-445C58E2E1AD}" destId="{97283983-087F-4AAC-89EF-DA5FC53E8E2A}" srcOrd="0" destOrd="0" presId="urn:microsoft.com/office/officeart/2005/8/layout/list1"/>
    <dgm:cxn modelId="{068AD56C-A0BD-4AAD-B874-F2A0CB8DC3AC}" type="presOf" srcId="{44DC2252-C895-4DC9-8BA9-CAF4E3C9DCCD}" destId="{AEB14D3F-4C84-426D-91BB-0F6867F8AD74}" srcOrd="0" destOrd="0" presId="urn:microsoft.com/office/officeart/2005/8/layout/list1"/>
    <dgm:cxn modelId="{96FF7E6D-75AE-4F59-9D7A-EAC5130E16DD}" type="presOf" srcId="{AE9FF1E5-2846-4A22-8A8D-9096A221EDFE}" destId="{D697BA59-F054-4253-AAA2-C25280F3D84E}" srcOrd="0" destOrd="1" presId="urn:microsoft.com/office/officeart/2005/8/layout/list1"/>
    <dgm:cxn modelId="{369A906F-F4B8-4278-BFB7-1BF9BF89AB22}" srcId="{C9E6F569-5D6E-425C-B48B-FB449FDCB245}" destId="{7E25FB8D-B962-438C-A81F-445C58E2E1AD}" srcOrd="2" destOrd="0" parTransId="{68BEB16F-458F-43CE-A6B8-8BD91DFAF042}" sibTransId="{C2DD5030-8E73-4B25-A7FD-41B499ECF9F3}"/>
    <dgm:cxn modelId="{D312A971-AA6E-4284-8432-D9C7038D09A7}" srcId="{CF0E371A-E145-4836-9D70-0DA9347F9EE7}" destId="{86FEA6D8-6144-40A5-B995-36BCFD402DB3}" srcOrd="0" destOrd="0" parTransId="{CDF7BF87-E8DD-4B8A-80C3-C2098C0200C5}" sibTransId="{4FE97546-934A-4815-89D0-D2CD6255F828}"/>
    <dgm:cxn modelId="{84D42754-FFE5-4F1E-8EEC-4EA43FA20245}" type="presOf" srcId="{CA3F573C-B787-4840-A325-7C1E31EF5283}" destId="{FD028E82-6BA6-4112-98DC-DC7A69F3CA0E}" srcOrd="1" destOrd="0" presId="urn:microsoft.com/office/officeart/2005/8/layout/list1"/>
    <dgm:cxn modelId="{A7B65655-1D49-4DFB-B918-3D701D42F408}" srcId="{C9E6F569-5D6E-425C-B48B-FB449FDCB245}" destId="{F6A43EE9-FA4E-482F-8D7F-E27F0FDD7DBB}" srcOrd="1" destOrd="0" parTransId="{02F558F6-4736-4D68-8C7F-0BD2A31CE56E}" sibTransId="{CE5283ED-4316-428A-AA2F-57D3FB1D4842}"/>
    <dgm:cxn modelId="{5F4B1557-7E7B-4272-87D1-69194D7905FE}" type="presOf" srcId="{1BF8B7D6-0BDB-4189-B679-97489D95E10E}" destId="{A7CEB9A4-A8C8-483F-A8C8-454845B2DB4A}" srcOrd="0" destOrd="2" presId="urn:microsoft.com/office/officeart/2005/8/layout/list1"/>
    <dgm:cxn modelId="{AB3DF558-1667-4EFF-96CD-CE3DA66EF6F2}" type="presOf" srcId="{7E25FB8D-B962-438C-A81F-445C58E2E1AD}" destId="{3450F4E7-B8C2-499F-B061-D68328A4591E}" srcOrd="1" destOrd="0" presId="urn:microsoft.com/office/officeart/2005/8/layout/list1"/>
    <dgm:cxn modelId="{CB7C447B-C697-49F5-8916-65F713CB3984}" srcId="{7E25FB8D-B962-438C-A81F-445C58E2E1AD}" destId="{72CDCCDD-3B1E-4344-9872-7BDA9C138DE7}" srcOrd="1" destOrd="0" parTransId="{49455140-6CCF-4970-AA07-4459CE21C06F}" sibTransId="{65E64ECF-4941-47B2-B617-ABC608118786}"/>
    <dgm:cxn modelId="{50BBEC92-F605-43E7-A67A-C635E6D7A23A}" srcId="{7E25FB8D-B962-438C-A81F-445C58E2E1AD}" destId="{DC547208-A861-437B-9B5E-4735F7EF51E5}" srcOrd="2" destOrd="0" parTransId="{DC9BD8F5-1E34-492D-BD12-46C1EB44D304}" sibTransId="{73F6EC6C-CE79-48AC-ACA7-DC0410260644}"/>
    <dgm:cxn modelId="{64B9FD97-919D-4251-A086-D559C9ECF1A5}" type="presOf" srcId="{94FF9983-DF8D-41EA-BC3F-0D524ED08760}" destId="{D697BA59-F054-4253-AAA2-C25280F3D84E}" srcOrd="0" destOrd="3" presId="urn:microsoft.com/office/officeart/2005/8/layout/list1"/>
    <dgm:cxn modelId="{53A7639B-0025-42F7-BD64-DB33CBC4876D}" type="presOf" srcId="{0AE19F03-3AA9-49DF-BC8F-3EFF449F1C37}" destId="{D697BA59-F054-4253-AAA2-C25280F3D84E}" srcOrd="0" destOrd="0" presId="urn:microsoft.com/office/officeart/2005/8/layout/list1"/>
    <dgm:cxn modelId="{1634899F-8BCF-46E3-96DE-4E8CAD4D6E6A}" type="presOf" srcId="{86FEA6D8-6144-40A5-B995-36BCFD402DB3}" destId="{A7CEB9A4-A8C8-483F-A8C8-454845B2DB4A}" srcOrd="0" destOrd="0" presId="urn:microsoft.com/office/officeart/2005/8/layout/list1"/>
    <dgm:cxn modelId="{43A332A1-78FD-4410-BEA1-61EB3E5CD72B}" srcId="{A709B65D-54AA-48AC-B793-7F321380991F}" destId="{1AA46FFE-2FA9-4587-8EF5-B68B3344C290}" srcOrd="0" destOrd="0" parTransId="{0284A5CB-0BB9-4BEC-9C0E-3F29B7F638E7}" sibTransId="{3B143419-37D3-4613-93B8-2C5D325A6D76}"/>
    <dgm:cxn modelId="{25507EAE-9151-4378-A861-403922B7209C}" type="presOf" srcId="{9A3308C2-8DB0-4A03-B789-E13B8EAA95CB}" destId="{D697BA59-F054-4253-AAA2-C25280F3D84E}" srcOrd="0" destOrd="2" presId="urn:microsoft.com/office/officeart/2005/8/layout/list1"/>
    <dgm:cxn modelId="{86CFD7C3-C65B-42AA-87BD-F4CBF0FD40F3}" type="presOf" srcId="{F6A43EE9-FA4E-482F-8D7F-E27F0FDD7DBB}" destId="{71F1D732-E40E-4AD9-8B0D-84A07A0BEEAF}" srcOrd="0" destOrd="0" presId="urn:microsoft.com/office/officeart/2005/8/layout/list1"/>
    <dgm:cxn modelId="{776D31C6-BDC3-4912-A955-7F4DDACB1964}" srcId="{CF0E371A-E145-4836-9D70-0DA9347F9EE7}" destId="{1BF8B7D6-0BDB-4189-B679-97489D95E10E}" srcOrd="2" destOrd="0" parTransId="{43D6BDD6-7AC7-4120-8DA6-0036E441D0D0}" sibTransId="{52D14CDA-6B08-44D8-BE89-7A033FE585FC}"/>
    <dgm:cxn modelId="{FD4030CA-60CB-41C9-8F69-1B634BFD45B3}" srcId="{C9E6F569-5D6E-425C-B48B-FB449FDCB245}" destId="{CF0E371A-E145-4836-9D70-0DA9347F9EE7}" srcOrd="3" destOrd="0" parTransId="{948886B2-6CFB-4A1E-831B-ED63AEC89BE9}" sibTransId="{784F0076-7A1D-47EB-A5B1-7AF2FFAB3F01}"/>
    <dgm:cxn modelId="{AA8F48D0-7A50-4019-974A-137A9F8A1DA1}" srcId="{7E25FB8D-B962-438C-A81F-445C58E2E1AD}" destId="{44DC2252-C895-4DC9-8BA9-CAF4E3C9DCCD}" srcOrd="0" destOrd="0" parTransId="{D38F0C3E-2241-4198-BCD1-8A3403864138}" sibTransId="{DBF02472-C659-4E59-9ACF-1A3FC41DBA76}"/>
    <dgm:cxn modelId="{41ACC9D4-DFB6-4AA4-AE4B-443634359AE1}" srcId="{F6A43EE9-FA4E-482F-8D7F-E27F0FDD7DBB}" destId="{52C96413-FA7B-4D05-950E-36C1E7DE1488}" srcOrd="0" destOrd="0" parTransId="{B0A16FAF-21FE-4DF3-90DC-142D9131CDB9}" sibTransId="{1A6D618A-EA21-45C4-8AA6-F5A55CC8C31B}"/>
    <dgm:cxn modelId="{AD00DADF-7A0C-482B-BFFE-8126D1FDA6CD}" srcId="{CA3F573C-B787-4840-A325-7C1E31EF5283}" destId="{AE9FF1E5-2846-4A22-8A8D-9096A221EDFE}" srcOrd="1" destOrd="0" parTransId="{D1292563-92FA-49E7-892F-29664BA36DC2}" sibTransId="{15A6E322-0A6E-4814-BE7A-BF2D539BCBBE}"/>
    <dgm:cxn modelId="{5FBA05F1-5333-417C-8404-129FE7E34624}" type="presOf" srcId="{CF0E371A-E145-4836-9D70-0DA9347F9EE7}" destId="{D9423A2A-7DD7-4791-8342-D79750357BAA}" srcOrd="1" destOrd="0" presId="urn:microsoft.com/office/officeart/2005/8/layout/list1"/>
    <dgm:cxn modelId="{90670E7A-30F3-4D9A-BBE2-B017F58302F5}" type="presParOf" srcId="{C3CC18A0-D40B-401B-8915-02817C36C4F8}" destId="{50142455-7212-4C5D-81F8-F2C7B62A7661}" srcOrd="0" destOrd="0" presId="urn:microsoft.com/office/officeart/2005/8/layout/list1"/>
    <dgm:cxn modelId="{C6389CD7-E213-455F-AC03-2561A8A49DDE}" type="presParOf" srcId="{50142455-7212-4C5D-81F8-F2C7B62A7661}" destId="{3FCB662F-77DA-489F-9DD2-693FFDB77F2F}" srcOrd="0" destOrd="0" presId="urn:microsoft.com/office/officeart/2005/8/layout/list1"/>
    <dgm:cxn modelId="{8A68A927-3A8E-4CCA-8174-8D33600F23C2}" type="presParOf" srcId="{50142455-7212-4C5D-81F8-F2C7B62A7661}" destId="{6DFB38FE-3A6C-44E7-BC38-70640AC227EA}" srcOrd="1" destOrd="0" presId="urn:microsoft.com/office/officeart/2005/8/layout/list1"/>
    <dgm:cxn modelId="{520BC30A-12D5-4A01-8BCE-DB98C5433AD9}" type="presParOf" srcId="{C3CC18A0-D40B-401B-8915-02817C36C4F8}" destId="{F1C91DF6-00BE-4978-A415-DAA02B9410C5}" srcOrd="1" destOrd="0" presId="urn:microsoft.com/office/officeart/2005/8/layout/list1"/>
    <dgm:cxn modelId="{F1FDBECE-29D6-491C-9A48-4F282A7D9104}" type="presParOf" srcId="{C3CC18A0-D40B-401B-8915-02817C36C4F8}" destId="{154732F7-2C2C-4CCF-8231-B97EEFAB5BEB}" srcOrd="2" destOrd="0" presId="urn:microsoft.com/office/officeart/2005/8/layout/list1"/>
    <dgm:cxn modelId="{4E752837-1529-4092-9489-2B5A6A14AEDD}" type="presParOf" srcId="{C3CC18A0-D40B-401B-8915-02817C36C4F8}" destId="{088E8D72-1EFF-4EB7-8DDB-E9D186E35F03}" srcOrd="3" destOrd="0" presId="urn:microsoft.com/office/officeart/2005/8/layout/list1"/>
    <dgm:cxn modelId="{F1CC3224-143E-4131-96B7-1ADB2A5AC4B5}" type="presParOf" srcId="{C3CC18A0-D40B-401B-8915-02817C36C4F8}" destId="{4F3A92E3-BA95-413D-93D5-C519AC5C075E}" srcOrd="4" destOrd="0" presId="urn:microsoft.com/office/officeart/2005/8/layout/list1"/>
    <dgm:cxn modelId="{C09F01DF-8E2F-4DE7-B92C-4CAE3FDDB0D2}" type="presParOf" srcId="{4F3A92E3-BA95-413D-93D5-C519AC5C075E}" destId="{71F1D732-E40E-4AD9-8B0D-84A07A0BEEAF}" srcOrd="0" destOrd="0" presId="urn:microsoft.com/office/officeart/2005/8/layout/list1"/>
    <dgm:cxn modelId="{DD186E3F-3D2C-4EAF-88E4-3135F21AA0B3}" type="presParOf" srcId="{4F3A92E3-BA95-413D-93D5-C519AC5C075E}" destId="{35DE860E-848E-4D36-A813-E73DF5353F23}" srcOrd="1" destOrd="0" presId="urn:microsoft.com/office/officeart/2005/8/layout/list1"/>
    <dgm:cxn modelId="{7AFD2024-2480-4BA9-A503-912447D91880}" type="presParOf" srcId="{C3CC18A0-D40B-401B-8915-02817C36C4F8}" destId="{8E9E48AA-9DDC-4772-BDE1-908420306FC1}" srcOrd="5" destOrd="0" presId="urn:microsoft.com/office/officeart/2005/8/layout/list1"/>
    <dgm:cxn modelId="{15CB8770-B78D-4CDA-A335-7E01CF5E80C8}" type="presParOf" srcId="{C3CC18A0-D40B-401B-8915-02817C36C4F8}" destId="{A1F47175-86CC-4A15-90E8-8115E724E3AF}" srcOrd="6" destOrd="0" presId="urn:microsoft.com/office/officeart/2005/8/layout/list1"/>
    <dgm:cxn modelId="{FD9AE57D-165C-4DC9-946F-48DEC3A27B89}" type="presParOf" srcId="{C3CC18A0-D40B-401B-8915-02817C36C4F8}" destId="{7252341C-6822-4E83-84F4-DFBCD411FCEF}" srcOrd="7" destOrd="0" presId="urn:microsoft.com/office/officeart/2005/8/layout/list1"/>
    <dgm:cxn modelId="{D959FDA2-084E-44E4-BD83-CBFCC7D759CF}" type="presParOf" srcId="{C3CC18A0-D40B-401B-8915-02817C36C4F8}" destId="{5D60D4CD-45B1-465A-9D18-F96EADFF7AA0}" srcOrd="8" destOrd="0" presId="urn:microsoft.com/office/officeart/2005/8/layout/list1"/>
    <dgm:cxn modelId="{36DB001D-1F7B-4624-8150-EF2C3A3E018E}" type="presParOf" srcId="{5D60D4CD-45B1-465A-9D18-F96EADFF7AA0}" destId="{97283983-087F-4AAC-89EF-DA5FC53E8E2A}" srcOrd="0" destOrd="0" presId="urn:microsoft.com/office/officeart/2005/8/layout/list1"/>
    <dgm:cxn modelId="{88620ABC-E76A-4A83-9F23-CAA8C5BEED8B}" type="presParOf" srcId="{5D60D4CD-45B1-465A-9D18-F96EADFF7AA0}" destId="{3450F4E7-B8C2-499F-B061-D68328A4591E}" srcOrd="1" destOrd="0" presId="urn:microsoft.com/office/officeart/2005/8/layout/list1"/>
    <dgm:cxn modelId="{02D71399-CE05-4723-BFFC-989FA8D42A13}" type="presParOf" srcId="{C3CC18A0-D40B-401B-8915-02817C36C4F8}" destId="{D8C38DD3-B9B2-4B66-A4B6-49A711083903}" srcOrd="9" destOrd="0" presId="urn:microsoft.com/office/officeart/2005/8/layout/list1"/>
    <dgm:cxn modelId="{D0BAE300-98CC-432C-98E7-C0C64535CC6D}" type="presParOf" srcId="{C3CC18A0-D40B-401B-8915-02817C36C4F8}" destId="{AEB14D3F-4C84-426D-91BB-0F6867F8AD74}" srcOrd="10" destOrd="0" presId="urn:microsoft.com/office/officeart/2005/8/layout/list1"/>
    <dgm:cxn modelId="{0C8329D0-BE76-4343-9FF7-5E4E35BFAC62}" type="presParOf" srcId="{C3CC18A0-D40B-401B-8915-02817C36C4F8}" destId="{AA64BBD3-3399-438D-881C-01E4BB60A533}" srcOrd="11" destOrd="0" presId="urn:microsoft.com/office/officeart/2005/8/layout/list1"/>
    <dgm:cxn modelId="{918990E8-C83C-42CC-96B9-6184674A72B5}" type="presParOf" srcId="{C3CC18A0-D40B-401B-8915-02817C36C4F8}" destId="{5156AD4F-CB46-4D70-8D65-7E7466F92C06}" srcOrd="12" destOrd="0" presId="urn:microsoft.com/office/officeart/2005/8/layout/list1"/>
    <dgm:cxn modelId="{612BE610-D6EB-4897-91D5-D47F9F5A9C9F}" type="presParOf" srcId="{5156AD4F-CB46-4D70-8D65-7E7466F92C06}" destId="{89AFEABE-9F5A-4A77-8460-D553E55313DE}" srcOrd="0" destOrd="0" presId="urn:microsoft.com/office/officeart/2005/8/layout/list1"/>
    <dgm:cxn modelId="{E95DDD04-2B3F-4776-AD1E-E8C9BA66C915}" type="presParOf" srcId="{5156AD4F-CB46-4D70-8D65-7E7466F92C06}" destId="{D9423A2A-7DD7-4791-8342-D79750357BAA}" srcOrd="1" destOrd="0" presId="urn:microsoft.com/office/officeart/2005/8/layout/list1"/>
    <dgm:cxn modelId="{61544D3F-AE9D-497B-841C-5D2F2987127D}" type="presParOf" srcId="{C3CC18A0-D40B-401B-8915-02817C36C4F8}" destId="{37B2CA47-E8A1-4069-BA4A-BEABA70D57F9}" srcOrd="13" destOrd="0" presId="urn:microsoft.com/office/officeart/2005/8/layout/list1"/>
    <dgm:cxn modelId="{894EFD55-3B44-4EE2-9F9D-DE74180DF183}" type="presParOf" srcId="{C3CC18A0-D40B-401B-8915-02817C36C4F8}" destId="{A7CEB9A4-A8C8-483F-A8C8-454845B2DB4A}" srcOrd="14" destOrd="0" presId="urn:microsoft.com/office/officeart/2005/8/layout/list1"/>
    <dgm:cxn modelId="{7A80CB40-4B80-4716-A73C-2F607B89F2A3}" type="presParOf" srcId="{C3CC18A0-D40B-401B-8915-02817C36C4F8}" destId="{831223A1-D757-4F1E-B724-4D8BD2C7BF0F}" srcOrd="15" destOrd="0" presId="urn:microsoft.com/office/officeart/2005/8/layout/list1"/>
    <dgm:cxn modelId="{6F8241EA-9E4F-4499-8725-824F2B2845E6}" type="presParOf" srcId="{C3CC18A0-D40B-401B-8915-02817C36C4F8}" destId="{39046D49-C60B-4235-8958-96EE1C2F7B85}" srcOrd="16" destOrd="0" presId="urn:microsoft.com/office/officeart/2005/8/layout/list1"/>
    <dgm:cxn modelId="{941DED81-C856-46D4-A83E-FF1D9A385222}" type="presParOf" srcId="{39046D49-C60B-4235-8958-96EE1C2F7B85}" destId="{BE764030-3744-4EE2-B920-F46090E02912}" srcOrd="0" destOrd="0" presId="urn:microsoft.com/office/officeart/2005/8/layout/list1"/>
    <dgm:cxn modelId="{CECFBCEC-AF86-45B7-8A3A-F50540424F7F}" type="presParOf" srcId="{39046D49-C60B-4235-8958-96EE1C2F7B85}" destId="{FD028E82-6BA6-4112-98DC-DC7A69F3CA0E}" srcOrd="1" destOrd="0" presId="urn:microsoft.com/office/officeart/2005/8/layout/list1"/>
    <dgm:cxn modelId="{2CC7CDAC-101C-4888-B15E-B5BC93BB0871}" type="presParOf" srcId="{C3CC18A0-D40B-401B-8915-02817C36C4F8}" destId="{4862438F-E6CF-4FCD-AC5B-6F163B8E20E2}" srcOrd="17" destOrd="0" presId="urn:microsoft.com/office/officeart/2005/8/layout/list1"/>
    <dgm:cxn modelId="{F2357092-8C66-45CC-BD62-716D814C7230}" type="presParOf" srcId="{C3CC18A0-D40B-401B-8915-02817C36C4F8}" destId="{D697BA59-F054-4253-AAA2-C25280F3D84E}"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FCDEB0-1017-4943-87A6-0F0392161748}" type="doc">
      <dgm:prSet loTypeId="urn:microsoft.com/office/officeart/2005/8/layout/vList2" loCatId="list" qsTypeId="urn:microsoft.com/office/officeart/2005/8/quickstyle/simple2" qsCatId="simple" csTypeId="urn:microsoft.com/office/officeart/2005/8/colors/accent5_2" csCatId="accent5" phldr="1"/>
      <dgm:spPr/>
      <dgm:t>
        <a:bodyPr/>
        <a:lstStyle/>
        <a:p>
          <a:endParaRPr lang="en-US"/>
        </a:p>
      </dgm:t>
    </dgm:pt>
    <dgm:pt modelId="{0B243BD1-FD72-4062-B4A3-C1948155DAD6}">
      <dgm:prSet/>
      <dgm:spPr/>
      <dgm:t>
        <a:bodyPr/>
        <a:lstStyle/>
        <a:p>
          <a:r>
            <a:rPr lang="en-US" dirty="0"/>
            <a:t>Multiple Choice</a:t>
          </a:r>
        </a:p>
      </dgm:t>
    </dgm:pt>
    <dgm:pt modelId="{2557E731-2BA5-4615-A125-C519A085AA6F}" type="parTrans" cxnId="{7F977D6D-B0C5-4396-96FB-6DCE71468AB5}">
      <dgm:prSet/>
      <dgm:spPr/>
      <dgm:t>
        <a:bodyPr/>
        <a:lstStyle/>
        <a:p>
          <a:endParaRPr lang="en-US"/>
        </a:p>
      </dgm:t>
    </dgm:pt>
    <dgm:pt modelId="{BE25CE0A-E3D7-45C9-A9C8-3825BA1E1E1E}" type="sibTrans" cxnId="{7F977D6D-B0C5-4396-96FB-6DCE71468AB5}">
      <dgm:prSet/>
      <dgm:spPr/>
      <dgm:t>
        <a:bodyPr/>
        <a:lstStyle/>
        <a:p>
          <a:endParaRPr lang="en-US"/>
        </a:p>
      </dgm:t>
    </dgm:pt>
    <dgm:pt modelId="{23992154-7378-41C4-808A-2C55C558B753}">
      <dgm:prSet/>
      <dgm:spPr/>
      <dgm:t>
        <a:bodyPr/>
        <a:lstStyle/>
        <a:p>
          <a:r>
            <a:rPr lang="en-US" dirty="0"/>
            <a:t>Eliminate the ones that you know are wrong.</a:t>
          </a:r>
        </a:p>
      </dgm:t>
    </dgm:pt>
    <dgm:pt modelId="{8B9DB7E1-A191-43F7-A764-2C73EA75F5BD}" type="parTrans" cxnId="{E2C7132A-F724-489B-BD6F-940B3BD8231D}">
      <dgm:prSet/>
      <dgm:spPr/>
      <dgm:t>
        <a:bodyPr/>
        <a:lstStyle/>
        <a:p>
          <a:endParaRPr lang="en-US"/>
        </a:p>
      </dgm:t>
    </dgm:pt>
    <dgm:pt modelId="{FBE7BDA6-9167-4073-AB06-97C06DBB2D88}" type="sibTrans" cxnId="{E2C7132A-F724-489B-BD6F-940B3BD8231D}">
      <dgm:prSet/>
      <dgm:spPr/>
      <dgm:t>
        <a:bodyPr/>
        <a:lstStyle/>
        <a:p>
          <a:endParaRPr lang="en-US"/>
        </a:p>
      </dgm:t>
    </dgm:pt>
    <dgm:pt modelId="{1257052D-3D70-4101-B89D-AB94A3915C35}">
      <dgm:prSet/>
      <dgm:spPr/>
      <dgm:t>
        <a:bodyPr/>
        <a:lstStyle/>
        <a:p>
          <a:r>
            <a:rPr lang="en-US" dirty="0"/>
            <a:t>Select all that apply questions</a:t>
          </a:r>
        </a:p>
      </dgm:t>
    </dgm:pt>
    <dgm:pt modelId="{2497ECB9-CA84-424E-970E-DB0918605FD5}" type="parTrans" cxnId="{669A6459-B569-4E65-9F65-E6A10B76D3BF}">
      <dgm:prSet/>
      <dgm:spPr/>
      <dgm:t>
        <a:bodyPr/>
        <a:lstStyle/>
        <a:p>
          <a:endParaRPr lang="en-US"/>
        </a:p>
      </dgm:t>
    </dgm:pt>
    <dgm:pt modelId="{2F7FD20E-0DBC-42E8-831B-B4425A1CDF5F}" type="sibTrans" cxnId="{669A6459-B569-4E65-9F65-E6A10B76D3BF}">
      <dgm:prSet/>
      <dgm:spPr/>
      <dgm:t>
        <a:bodyPr/>
        <a:lstStyle/>
        <a:p>
          <a:endParaRPr lang="en-US"/>
        </a:p>
      </dgm:t>
    </dgm:pt>
    <dgm:pt modelId="{76014B72-6D8E-4855-9B8B-33A2A57281C6}">
      <dgm:prSet/>
      <dgm:spPr/>
      <dgm:t>
        <a:bodyPr/>
        <a:lstStyle/>
        <a:p>
          <a:r>
            <a:rPr lang="en-US" dirty="0"/>
            <a:t>Treat them like true/false questions as you go down the answer bank.</a:t>
          </a:r>
        </a:p>
      </dgm:t>
    </dgm:pt>
    <dgm:pt modelId="{288AA654-EE1B-436C-A7D4-9C3AC72A2884}" type="parTrans" cxnId="{D29E90E3-59A9-419C-A576-8FC5E959D9BE}">
      <dgm:prSet/>
      <dgm:spPr/>
      <dgm:t>
        <a:bodyPr/>
        <a:lstStyle/>
        <a:p>
          <a:endParaRPr lang="en-US"/>
        </a:p>
      </dgm:t>
    </dgm:pt>
    <dgm:pt modelId="{357D4581-4E7A-43B4-8679-55F63D228A89}" type="sibTrans" cxnId="{D29E90E3-59A9-419C-A576-8FC5E959D9BE}">
      <dgm:prSet/>
      <dgm:spPr/>
      <dgm:t>
        <a:bodyPr/>
        <a:lstStyle/>
        <a:p>
          <a:endParaRPr lang="en-US"/>
        </a:p>
      </dgm:t>
    </dgm:pt>
    <dgm:pt modelId="{BFC4D117-8740-4AC5-843F-CD84A5A6FF71}">
      <dgm:prSet/>
      <dgm:spPr/>
      <dgm:t>
        <a:bodyPr/>
        <a:lstStyle/>
        <a:p>
          <a:r>
            <a:rPr lang="en-US" dirty="0"/>
            <a:t>All of the above questions</a:t>
          </a:r>
        </a:p>
      </dgm:t>
    </dgm:pt>
    <dgm:pt modelId="{887F0482-800E-4A79-ABA9-E4505B6EDFF1}" type="parTrans" cxnId="{2D8C0E31-711D-4A43-8BA0-EF5FF441AD91}">
      <dgm:prSet/>
      <dgm:spPr/>
      <dgm:t>
        <a:bodyPr/>
        <a:lstStyle/>
        <a:p>
          <a:endParaRPr lang="en-US"/>
        </a:p>
      </dgm:t>
    </dgm:pt>
    <dgm:pt modelId="{B6BC841E-AFBD-45A2-9433-16DC327E877D}" type="sibTrans" cxnId="{2D8C0E31-711D-4A43-8BA0-EF5FF441AD91}">
      <dgm:prSet/>
      <dgm:spPr/>
      <dgm:t>
        <a:bodyPr/>
        <a:lstStyle/>
        <a:p>
          <a:endParaRPr lang="en-US"/>
        </a:p>
      </dgm:t>
    </dgm:pt>
    <dgm:pt modelId="{650177FD-ABBD-4947-BF2A-D61B94023374}">
      <dgm:prSet/>
      <dgm:spPr/>
      <dgm:t>
        <a:bodyPr/>
        <a:lstStyle/>
        <a:p>
          <a:r>
            <a:rPr lang="en-US" dirty="0"/>
            <a:t>They must ALL be true!</a:t>
          </a:r>
        </a:p>
      </dgm:t>
    </dgm:pt>
    <dgm:pt modelId="{291BAB3B-6D22-4784-8643-49D163D0C956}" type="parTrans" cxnId="{D0CD20BC-C77B-436D-BD14-8433C087E02D}">
      <dgm:prSet/>
      <dgm:spPr/>
      <dgm:t>
        <a:bodyPr/>
        <a:lstStyle/>
        <a:p>
          <a:endParaRPr lang="en-US"/>
        </a:p>
      </dgm:t>
    </dgm:pt>
    <dgm:pt modelId="{4159A300-3CD3-43B6-A360-CFE781AA08B1}" type="sibTrans" cxnId="{D0CD20BC-C77B-436D-BD14-8433C087E02D}">
      <dgm:prSet/>
      <dgm:spPr/>
      <dgm:t>
        <a:bodyPr/>
        <a:lstStyle/>
        <a:p>
          <a:endParaRPr lang="en-US"/>
        </a:p>
      </dgm:t>
    </dgm:pt>
    <dgm:pt modelId="{8720DBBA-1A67-46BE-815C-6D32CDC5F75C}">
      <dgm:prSet/>
      <dgm:spPr/>
      <dgm:t>
        <a:bodyPr/>
        <a:lstStyle/>
        <a:p>
          <a:r>
            <a:rPr lang="en-US" dirty="0"/>
            <a:t>Reverse questions (Except, Untrue)</a:t>
          </a:r>
        </a:p>
      </dgm:t>
    </dgm:pt>
    <dgm:pt modelId="{6D260836-F868-4D32-B2AD-CD1F573FB3B7}" type="parTrans" cxnId="{1479B368-17AA-4791-B5FD-2E3FE141C1A1}">
      <dgm:prSet/>
      <dgm:spPr/>
      <dgm:t>
        <a:bodyPr/>
        <a:lstStyle/>
        <a:p>
          <a:endParaRPr lang="en-US"/>
        </a:p>
      </dgm:t>
    </dgm:pt>
    <dgm:pt modelId="{905FEA82-054B-4FE0-88B8-E07D0AD4E2B6}" type="sibTrans" cxnId="{1479B368-17AA-4791-B5FD-2E3FE141C1A1}">
      <dgm:prSet/>
      <dgm:spPr/>
      <dgm:t>
        <a:bodyPr/>
        <a:lstStyle/>
        <a:p>
          <a:endParaRPr lang="en-US"/>
        </a:p>
      </dgm:t>
    </dgm:pt>
    <dgm:pt modelId="{EAF84C16-A914-4B6C-8C0C-60FF9AD665E5}">
      <dgm:prSet/>
      <dgm:spPr/>
      <dgm:t>
        <a:bodyPr/>
        <a:lstStyle/>
        <a:p>
          <a:r>
            <a:rPr lang="en-US" dirty="0"/>
            <a:t>If you didn’t read correctly and unsure why they’re all true, reread the question.</a:t>
          </a:r>
        </a:p>
      </dgm:t>
    </dgm:pt>
    <dgm:pt modelId="{7D7A34D9-D063-488F-A7F4-F74231919F98}" type="parTrans" cxnId="{821D04A0-42EE-4819-965B-5FEBAB06F905}">
      <dgm:prSet/>
      <dgm:spPr/>
      <dgm:t>
        <a:bodyPr/>
        <a:lstStyle/>
        <a:p>
          <a:endParaRPr lang="en-US"/>
        </a:p>
      </dgm:t>
    </dgm:pt>
    <dgm:pt modelId="{5193F27C-9BC7-44F5-B81E-0E93DB7EFE1E}" type="sibTrans" cxnId="{821D04A0-42EE-4819-965B-5FEBAB06F905}">
      <dgm:prSet/>
      <dgm:spPr/>
      <dgm:t>
        <a:bodyPr/>
        <a:lstStyle/>
        <a:p>
          <a:endParaRPr lang="en-US"/>
        </a:p>
      </dgm:t>
    </dgm:pt>
    <dgm:pt modelId="{BDC79518-7549-4A20-9387-40B3A3A481DA}" type="pres">
      <dgm:prSet presAssocID="{1FFCDEB0-1017-4943-87A6-0F0392161748}" presName="linear" presStyleCnt="0">
        <dgm:presLayoutVars>
          <dgm:animLvl val="lvl"/>
          <dgm:resizeHandles val="exact"/>
        </dgm:presLayoutVars>
      </dgm:prSet>
      <dgm:spPr/>
    </dgm:pt>
    <dgm:pt modelId="{819D6D3E-134E-483C-966B-CF3F0994B9BA}" type="pres">
      <dgm:prSet presAssocID="{0B243BD1-FD72-4062-B4A3-C1948155DAD6}" presName="parentText" presStyleLbl="node1" presStyleIdx="0" presStyleCnt="4">
        <dgm:presLayoutVars>
          <dgm:chMax val="0"/>
          <dgm:bulletEnabled val="1"/>
        </dgm:presLayoutVars>
      </dgm:prSet>
      <dgm:spPr/>
    </dgm:pt>
    <dgm:pt modelId="{10D710D2-0E74-426E-AC98-92774D5A6323}" type="pres">
      <dgm:prSet presAssocID="{0B243BD1-FD72-4062-B4A3-C1948155DAD6}" presName="childText" presStyleLbl="revTx" presStyleIdx="0" presStyleCnt="4">
        <dgm:presLayoutVars>
          <dgm:bulletEnabled val="1"/>
        </dgm:presLayoutVars>
      </dgm:prSet>
      <dgm:spPr/>
    </dgm:pt>
    <dgm:pt modelId="{9F6BE025-930B-482A-961D-C1B04BB22F0B}" type="pres">
      <dgm:prSet presAssocID="{1257052D-3D70-4101-B89D-AB94A3915C35}" presName="parentText" presStyleLbl="node1" presStyleIdx="1" presStyleCnt="4">
        <dgm:presLayoutVars>
          <dgm:chMax val="0"/>
          <dgm:bulletEnabled val="1"/>
        </dgm:presLayoutVars>
      </dgm:prSet>
      <dgm:spPr/>
    </dgm:pt>
    <dgm:pt modelId="{D0B484C8-494E-4849-9B2F-B5A91FB44913}" type="pres">
      <dgm:prSet presAssocID="{1257052D-3D70-4101-B89D-AB94A3915C35}" presName="childText" presStyleLbl="revTx" presStyleIdx="1" presStyleCnt="4">
        <dgm:presLayoutVars>
          <dgm:bulletEnabled val="1"/>
        </dgm:presLayoutVars>
      </dgm:prSet>
      <dgm:spPr/>
    </dgm:pt>
    <dgm:pt modelId="{1335AED7-B305-409C-82E0-C381A3D129F2}" type="pres">
      <dgm:prSet presAssocID="{BFC4D117-8740-4AC5-843F-CD84A5A6FF71}" presName="parentText" presStyleLbl="node1" presStyleIdx="2" presStyleCnt="4">
        <dgm:presLayoutVars>
          <dgm:chMax val="0"/>
          <dgm:bulletEnabled val="1"/>
        </dgm:presLayoutVars>
      </dgm:prSet>
      <dgm:spPr/>
    </dgm:pt>
    <dgm:pt modelId="{72BF6D59-FECF-4D5F-8534-ECF678E1EF93}" type="pres">
      <dgm:prSet presAssocID="{BFC4D117-8740-4AC5-843F-CD84A5A6FF71}" presName="childText" presStyleLbl="revTx" presStyleIdx="2" presStyleCnt="4">
        <dgm:presLayoutVars>
          <dgm:bulletEnabled val="1"/>
        </dgm:presLayoutVars>
      </dgm:prSet>
      <dgm:spPr/>
    </dgm:pt>
    <dgm:pt modelId="{618378E3-1022-4A8E-90D1-597D7FA99228}" type="pres">
      <dgm:prSet presAssocID="{8720DBBA-1A67-46BE-815C-6D32CDC5F75C}" presName="parentText" presStyleLbl="node1" presStyleIdx="3" presStyleCnt="4">
        <dgm:presLayoutVars>
          <dgm:chMax val="0"/>
          <dgm:bulletEnabled val="1"/>
        </dgm:presLayoutVars>
      </dgm:prSet>
      <dgm:spPr/>
    </dgm:pt>
    <dgm:pt modelId="{4B4FE879-8B7D-4E5B-A7FE-0E6C11A8E1A5}" type="pres">
      <dgm:prSet presAssocID="{8720DBBA-1A67-46BE-815C-6D32CDC5F75C}" presName="childText" presStyleLbl="revTx" presStyleIdx="3" presStyleCnt="4">
        <dgm:presLayoutVars>
          <dgm:bulletEnabled val="1"/>
        </dgm:presLayoutVars>
      </dgm:prSet>
      <dgm:spPr/>
    </dgm:pt>
  </dgm:ptLst>
  <dgm:cxnLst>
    <dgm:cxn modelId="{E7275513-773F-414E-91EF-3FD5E557EACC}" type="presOf" srcId="{1257052D-3D70-4101-B89D-AB94A3915C35}" destId="{9F6BE025-930B-482A-961D-C1B04BB22F0B}" srcOrd="0" destOrd="0" presId="urn:microsoft.com/office/officeart/2005/8/layout/vList2"/>
    <dgm:cxn modelId="{E2C7132A-F724-489B-BD6F-940B3BD8231D}" srcId="{0B243BD1-FD72-4062-B4A3-C1948155DAD6}" destId="{23992154-7378-41C4-808A-2C55C558B753}" srcOrd="0" destOrd="0" parTransId="{8B9DB7E1-A191-43F7-A764-2C73EA75F5BD}" sibTransId="{FBE7BDA6-9167-4073-AB06-97C06DBB2D88}"/>
    <dgm:cxn modelId="{2D8C0E31-711D-4A43-8BA0-EF5FF441AD91}" srcId="{1FFCDEB0-1017-4943-87A6-0F0392161748}" destId="{BFC4D117-8740-4AC5-843F-CD84A5A6FF71}" srcOrd="2" destOrd="0" parTransId="{887F0482-800E-4A79-ABA9-E4505B6EDFF1}" sibTransId="{B6BC841E-AFBD-45A2-9433-16DC327E877D}"/>
    <dgm:cxn modelId="{3091203C-9CF6-42B8-B2BA-4005C843877C}" type="presOf" srcId="{76014B72-6D8E-4855-9B8B-33A2A57281C6}" destId="{D0B484C8-494E-4849-9B2F-B5A91FB44913}" srcOrd="0" destOrd="0" presId="urn:microsoft.com/office/officeart/2005/8/layout/vList2"/>
    <dgm:cxn modelId="{C3C0AA46-329F-4A8B-BD9C-1C8B0E1DDF82}" type="presOf" srcId="{EAF84C16-A914-4B6C-8C0C-60FF9AD665E5}" destId="{4B4FE879-8B7D-4E5B-A7FE-0E6C11A8E1A5}" srcOrd="0" destOrd="0" presId="urn:microsoft.com/office/officeart/2005/8/layout/vList2"/>
    <dgm:cxn modelId="{3E23F166-A14D-4057-ABC4-9D5F1A9FAB3E}" type="presOf" srcId="{8720DBBA-1A67-46BE-815C-6D32CDC5F75C}" destId="{618378E3-1022-4A8E-90D1-597D7FA99228}" srcOrd="0" destOrd="0" presId="urn:microsoft.com/office/officeart/2005/8/layout/vList2"/>
    <dgm:cxn modelId="{1479B368-17AA-4791-B5FD-2E3FE141C1A1}" srcId="{1FFCDEB0-1017-4943-87A6-0F0392161748}" destId="{8720DBBA-1A67-46BE-815C-6D32CDC5F75C}" srcOrd="3" destOrd="0" parTransId="{6D260836-F868-4D32-B2AD-CD1F573FB3B7}" sibTransId="{905FEA82-054B-4FE0-88B8-E07D0AD4E2B6}"/>
    <dgm:cxn modelId="{7F977D6D-B0C5-4396-96FB-6DCE71468AB5}" srcId="{1FFCDEB0-1017-4943-87A6-0F0392161748}" destId="{0B243BD1-FD72-4062-B4A3-C1948155DAD6}" srcOrd="0" destOrd="0" parTransId="{2557E731-2BA5-4615-A125-C519A085AA6F}" sibTransId="{BE25CE0A-E3D7-45C9-A9C8-3825BA1E1E1E}"/>
    <dgm:cxn modelId="{DC599E6E-2479-409F-957E-E72B82EDD8A8}" type="presOf" srcId="{BFC4D117-8740-4AC5-843F-CD84A5A6FF71}" destId="{1335AED7-B305-409C-82E0-C381A3D129F2}" srcOrd="0" destOrd="0" presId="urn:microsoft.com/office/officeart/2005/8/layout/vList2"/>
    <dgm:cxn modelId="{669A6459-B569-4E65-9F65-E6A10B76D3BF}" srcId="{1FFCDEB0-1017-4943-87A6-0F0392161748}" destId="{1257052D-3D70-4101-B89D-AB94A3915C35}" srcOrd="1" destOrd="0" parTransId="{2497ECB9-CA84-424E-970E-DB0918605FD5}" sibTransId="{2F7FD20E-0DBC-42E8-831B-B4425A1CDF5F}"/>
    <dgm:cxn modelId="{821D04A0-42EE-4819-965B-5FEBAB06F905}" srcId="{8720DBBA-1A67-46BE-815C-6D32CDC5F75C}" destId="{EAF84C16-A914-4B6C-8C0C-60FF9AD665E5}" srcOrd="0" destOrd="0" parTransId="{7D7A34D9-D063-488F-A7F4-F74231919F98}" sibTransId="{5193F27C-9BC7-44F5-B81E-0E93DB7EFE1E}"/>
    <dgm:cxn modelId="{D0CD20BC-C77B-436D-BD14-8433C087E02D}" srcId="{BFC4D117-8740-4AC5-843F-CD84A5A6FF71}" destId="{650177FD-ABBD-4947-BF2A-D61B94023374}" srcOrd="0" destOrd="0" parTransId="{291BAB3B-6D22-4784-8643-49D163D0C956}" sibTransId="{4159A300-3CD3-43B6-A360-CFE781AA08B1}"/>
    <dgm:cxn modelId="{25DBF2BC-AA42-45CB-94A2-823A57CA7C15}" type="presOf" srcId="{0B243BD1-FD72-4062-B4A3-C1948155DAD6}" destId="{819D6D3E-134E-483C-966B-CF3F0994B9BA}" srcOrd="0" destOrd="0" presId="urn:microsoft.com/office/officeart/2005/8/layout/vList2"/>
    <dgm:cxn modelId="{BE20ACC2-0479-4957-AFDA-E80DAC590D5E}" type="presOf" srcId="{23992154-7378-41C4-808A-2C55C558B753}" destId="{10D710D2-0E74-426E-AC98-92774D5A6323}" srcOrd="0" destOrd="0" presId="urn:microsoft.com/office/officeart/2005/8/layout/vList2"/>
    <dgm:cxn modelId="{0CF8C3C2-27FA-4A59-AC6A-839EF2694814}" type="presOf" srcId="{650177FD-ABBD-4947-BF2A-D61B94023374}" destId="{72BF6D59-FECF-4D5F-8534-ECF678E1EF93}" srcOrd="0" destOrd="0" presId="urn:microsoft.com/office/officeart/2005/8/layout/vList2"/>
    <dgm:cxn modelId="{D29E90E3-59A9-419C-A576-8FC5E959D9BE}" srcId="{1257052D-3D70-4101-B89D-AB94A3915C35}" destId="{76014B72-6D8E-4855-9B8B-33A2A57281C6}" srcOrd="0" destOrd="0" parTransId="{288AA654-EE1B-436C-A7D4-9C3AC72A2884}" sibTransId="{357D4581-4E7A-43B4-8679-55F63D228A89}"/>
    <dgm:cxn modelId="{3A7493F0-BEFA-492E-9E43-F674E91888F2}" type="presOf" srcId="{1FFCDEB0-1017-4943-87A6-0F0392161748}" destId="{BDC79518-7549-4A20-9387-40B3A3A481DA}" srcOrd="0" destOrd="0" presId="urn:microsoft.com/office/officeart/2005/8/layout/vList2"/>
    <dgm:cxn modelId="{703241FB-A3CF-4B56-B164-03357709B5D0}" type="presParOf" srcId="{BDC79518-7549-4A20-9387-40B3A3A481DA}" destId="{819D6D3E-134E-483C-966B-CF3F0994B9BA}" srcOrd="0" destOrd="0" presId="urn:microsoft.com/office/officeart/2005/8/layout/vList2"/>
    <dgm:cxn modelId="{76503D45-44D1-4A41-BC00-49D389434AEF}" type="presParOf" srcId="{BDC79518-7549-4A20-9387-40B3A3A481DA}" destId="{10D710D2-0E74-426E-AC98-92774D5A6323}" srcOrd="1" destOrd="0" presId="urn:microsoft.com/office/officeart/2005/8/layout/vList2"/>
    <dgm:cxn modelId="{22322F5F-93BA-4CE6-B835-6976A97EC0A5}" type="presParOf" srcId="{BDC79518-7549-4A20-9387-40B3A3A481DA}" destId="{9F6BE025-930B-482A-961D-C1B04BB22F0B}" srcOrd="2" destOrd="0" presId="urn:microsoft.com/office/officeart/2005/8/layout/vList2"/>
    <dgm:cxn modelId="{7D21B986-CD1E-4AA3-ACAA-E09FC762EAFD}" type="presParOf" srcId="{BDC79518-7549-4A20-9387-40B3A3A481DA}" destId="{D0B484C8-494E-4849-9B2F-B5A91FB44913}" srcOrd="3" destOrd="0" presId="urn:microsoft.com/office/officeart/2005/8/layout/vList2"/>
    <dgm:cxn modelId="{7165E216-93D8-4878-AA36-55E39C513844}" type="presParOf" srcId="{BDC79518-7549-4A20-9387-40B3A3A481DA}" destId="{1335AED7-B305-409C-82E0-C381A3D129F2}" srcOrd="4" destOrd="0" presId="urn:microsoft.com/office/officeart/2005/8/layout/vList2"/>
    <dgm:cxn modelId="{29902222-7C50-4ABD-9802-D6061F6FBD35}" type="presParOf" srcId="{BDC79518-7549-4A20-9387-40B3A3A481DA}" destId="{72BF6D59-FECF-4D5F-8534-ECF678E1EF93}" srcOrd="5" destOrd="0" presId="urn:microsoft.com/office/officeart/2005/8/layout/vList2"/>
    <dgm:cxn modelId="{A8F70121-4C31-448B-A676-541CE7C7EAD4}" type="presParOf" srcId="{BDC79518-7549-4A20-9387-40B3A3A481DA}" destId="{618378E3-1022-4A8E-90D1-597D7FA99228}" srcOrd="6" destOrd="0" presId="urn:microsoft.com/office/officeart/2005/8/layout/vList2"/>
    <dgm:cxn modelId="{21FED46D-C2F4-4251-B64D-9A0A43656C7E}" type="presParOf" srcId="{BDC79518-7549-4A20-9387-40B3A3A481DA}" destId="{4B4FE879-8B7D-4E5B-A7FE-0E6C11A8E1A5}"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D4696-FE86-4928-9A2B-2FFE5871F9F4}">
      <dsp:nvSpPr>
        <dsp:cNvPr id="0" name=""/>
        <dsp:cNvSpPr/>
      </dsp:nvSpPr>
      <dsp:spPr>
        <a:xfrm>
          <a:off x="235682" y="305362"/>
          <a:ext cx="720750" cy="72075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3CC50D-803E-4774-ACC2-CC6EA62358A0}">
      <dsp:nvSpPr>
        <dsp:cNvPr id="0" name=""/>
        <dsp:cNvSpPr/>
      </dsp:nvSpPr>
      <dsp:spPr>
        <a:xfrm>
          <a:off x="387039" y="456719"/>
          <a:ext cx="418035" cy="4180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6BB878-B1B2-46C2-807A-8784B4A6148C}">
      <dsp:nvSpPr>
        <dsp:cNvPr id="0" name=""/>
        <dsp:cNvSpPr/>
      </dsp:nvSpPr>
      <dsp:spPr>
        <a:xfrm>
          <a:off x="1110879" y="305362"/>
          <a:ext cx="1698911" cy="72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Move, draw, build, touch</a:t>
          </a:r>
        </a:p>
      </dsp:txBody>
      <dsp:txXfrm>
        <a:off x="1110879" y="305362"/>
        <a:ext cx="1698911" cy="720750"/>
      </dsp:txXfrm>
    </dsp:sp>
    <dsp:sp modelId="{2E7DEBBA-9671-49E6-899D-39B241842247}">
      <dsp:nvSpPr>
        <dsp:cNvPr id="0" name=""/>
        <dsp:cNvSpPr/>
      </dsp:nvSpPr>
      <dsp:spPr>
        <a:xfrm>
          <a:off x="3105813" y="305362"/>
          <a:ext cx="720750" cy="72075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D65824-C6D3-46A2-A740-2376C1D912D2}">
      <dsp:nvSpPr>
        <dsp:cNvPr id="0" name=""/>
        <dsp:cNvSpPr/>
      </dsp:nvSpPr>
      <dsp:spPr>
        <a:xfrm>
          <a:off x="3257170" y="456719"/>
          <a:ext cx="418035" cy="4180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CE8478-6DBA-419B-832D-49A1924F65B4}">
      <dsp:nvSpPr>
        <dsp:cNvPr id="0" name=""/>
        <dsp:cNvSpPr/>
      </dsp:nvSpPr>
      <dsp:spPr>
        <a:xfrm>
          <a:off x="3981010" y="305362"/>
          <a:ext cx="1698911" cy="72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Art projects, walks, act out</a:t>
          </a:r>
        </a:p>
      </dsp:txBody>
      <dsp:txXfrm>
        <a:off x="3981010" y="305362"/>
        <a:ext cx="1698911" cy="720750"/>
      </dsp:txXfrm>
    </dsp:sp>
    <dsp:sp modelId="{C217AB7E-2AC4-490B-BA42-3D89B78B7144}">
      <dsp:nvSpPr>
        <dsp:cNvPr id="0" name=""/>
        <dsp:cNvSpPr/>
      </dsp:nvSpPr>
      <dsp:spPr>
        <a:xfrm>
          <a:off x="5975944" y="305362"/>
          <a:ext cx="720750" cy="72075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B9D4E4-44DC-4CFE-8D0C-5BF0375A6A7C}">
      <dsp:nvSpPr>
        <dsp:cNvPr id="0" name=""/>
        <dsp:cNvSpPr/>
      </dsp:nvSpPr>
      <dsp:spPr>
        <a:xfrm>
          <a:off x="6127301" y="456719"/>
          <a:ext cx="418035" cy="4180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3356DE-971C-47E1-A94D-403022317AE3}">
      <dsp:nvSpPr>
        <dsp:cNvPr id="0" name=""/>
        <dsp:cNvSpPr/>
      </dsp:nvSpPr>
      <dsp:spPr>
        <a:xfrm>
          <a:off x="6851141" y="305362"/>
          <a:ext cx="1698911" cy="72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Chew gum, walk around</a:t>
          </a:r>
        </a:p>
      </dsp:txBody>
      <dsp:txXfrm>
        <a:off x="6851141" y="305362"/>
        <a:ext cx="1698911" cy="720750"/>
      </dsp:txXfrm>
    </dsp:sp>
    <dsp:sp modelId="{31CC5348-D986-4BCC-9EAE-F956ADB0CFB6}">
      <dsp:nvSpPr>
        <dsp:cNvPr id="0" name=""/>
        <dsp:cNvSpPr/>
      </dsp:nvSpPr>
      <dsp:spPr>
        <a:xfrm>
          <a:off x="235682" y="1740363"/>
          <a:ext cx="720750" cy="72075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7DF68E-9DC6-4AA7-9DE1-BF80AF647A45}">
      <dsp:nvSpPr>
        <dsp:cNvPr id="0" name=""/>
        <dsp:cNvSpPr/>
      </dsp:nvSpPr>
      <dsp:spPr>
        <a:xfrm>
          <a:off x="387039" y="1891721"/>
          <a:ext cx="418035" cy="4180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78F998-685B-47C9-BFAB-C7B238FE7DAB}">
      <dsp:nvSpPr>
        <dsp:cNvPr id="0" name=""/>
        <dsp:cNvSpPr/>
      </dsp:nvSpPr>
      <dsp:spPr>
        <a:xfrm>
          <a:off x="1110879" y="1740363"/>
          <a:ext cx="1698911" cy="72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Flashcards, arrange them in groups</a:t>
          </a:r>
        </a:p>
      </dsp:txBody>
      <dsp:txXfrm>
        <a:off x="1110879" y="1740363"/>
        <a:ext cx="1698911" cy="720750"/>
      </dsp:txXfrm>
    </dsp:sp>
    <dsp:sp modelId="{22A7EE32-F7E9-4860-AB5D-3C703073ED0A}">
      <dsp:nvSpPr>
        <dsp:cNvPr id="0" name=""/>
        <dsp:cNvSpPr/>
      </dsp:nvSpPr>
      <dsp:spPr>
        <a:xfrm>
          <a:off x="3105813" y="1740363"/>
          <a:ext cx="720750" cy="72075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A71B8A-2E81-4678-B8F9-60C1AE00D312}">
      <dsp:nvSpPr>
        <dsp:cNvPr id="0" name=""/>
        <dsp:cNvSpPr/>
      </dsp:nvSpPr>
      <dsp:spPr>
        <a:xfrm>
          <a:off x="3257170" y="1891721"/>
          <a:ext cx="418035" cy="41803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071E49-2B92-4D64-979E-CEF1137A7F4A}">
      <dsp:nvSpPr>
        <dsp:cNvPr id="0" name=""/>
        <dsp:cNvSpPr/>
      </dsp:nvSpPr>
      <dsp:spPr>
        <a:xfrm>
          <a:off x="3981010" y="1740363"/>
          <a:ext cx="1698911" cy="72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Frequent, but not long, breaks</a:t>
          </a:r>
        </a:p>
      </dsp:txBody>
      <dsp:txXfrm>
        <a:off x="3981010" y="1740363"/>
        <a:ext cx="1698911" cy="720750"/>
      </dsp:txXfrm>
    </dsp:sp>
    <dsp:sp modelId="{F29A349F-7042-4E55-AF07-3E9CE7884DE2}">
      <dsp:nvSpPr>
        <dsp:cNvPr id="0" name=""/>
        <dsp:cNvSpPr/>
      </dsp:nvSpPr>
      <dsp:spPr>
        <a:xfrm>
          <a:off x="5975944" y="1740363"/>
          <a:ext cx="720750" cy="72075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0DF646-8409-49B8-86FF-3FBC88582436}">
      <dsp:nvSpPr>
        <dsp:cNvPr id="0" name=""/>
        <dsp:cNvSpPr/>
      </dsp:nvSpPr>
      <dsp:spPr>
        <a:xfrm>
          <a:off x="6127301" y="1891721"/>
          <a:ext cx="418035" cy="41803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0A74E6-5229-4D42-95EE-1E17E91714C0}">
      <dsp:nvSpPr>
        <dsp:cNvPr id="0" name=""/>
        <dsp:cNvSpPr/>
      </dsp:nvSpPr>
      <dsp:spPr>
        <a:xfrm>
          <a:off x="6851141" y="1740363"/>
          <a:ext cx="1698911" cy="72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Tap pencil, shake foot, hold on to something</a:t>
          </a:r>
        </a:p>
      </dsp:txBody>
      <dsp:txXfrm>
        <a:off x="6851141" y="1740363"/>
        <a:ext cx="1698911" cy="720750"/>
      </dsp:txXfrm>
    </dsp:sp>
    <dsp:sp modelId="{F39A5380-007E-4907-86E4-16E9C4361A27}">
      <dsp:nvSpPr>
        <dsp:cNvPr id="0" name=""/>
        <dsp:cNvSpPr/>
      </dsp:nvSpPr>
      <dsp:spPr>
        <a:xfrm>
          <a:off x="235682" y="3175365"/>
          <a:ext cx="720750" cy="72075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AB7BCE-07BF-4B3A-9EA1-98F3DB3EE4CD}">
      <dsp:nvSpPr>
        <dsp:cNvPr id="0" name=""/>
        <dsp:cNvSpPr/>
      </dsp:nvSpPr>
      <dsp:spPr>
        <a:xfrm>
          <a:off x="387039" y="3326723"/>
          <a:ext cx="418035" cy="41803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E1190D-AD0B-4D91-9733-AFD82AB45188}">
      <dsp:nvSpPr>
        <dsp:cNvPr id="0" name=""/>
        <dsp:cNvSpPr/>
      </dsp:nvSpPr>
      <dsp:spPr>
        <a:xfrm>
          <a:off x="1110879" y="3175365"/>
          <a:ext cx="1698911" cy="72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Computer to reinforce, sense of touch</a:t>
          </a:r>
        </a:p>
      </dsp:txBody>
      <dsp:txXfrm>
        <a:off x="1110879" y="3175365"/>
        <a:ext cx="1698911" cy="720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317A1-963E-4908-9555-E21F7BA5EAA2}">
      <dsp:nvSpPr>
        <dsp:cNvPr id="0" name=""/>
        <dsp:cNvSpPr/>
      </dsp:nvSpPr>
      <dsp:spPr>
        <a:xfrm>
          <a:off x="671367" y="750738"/>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BAAC51-7BC4-444A-A5A0-50419E8AB87D}">
      <dsp:nvSpPr>
        <dsp:cNvPr id="0" name=""/>
        <dsp:cNvSpPr/>
      </dsp:nvSpPr>
      <dsp:spPr>
        <a:xfrm>
          <a:off x="905367" y="984738"/>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DD4637-B4F3-4DC9-8F05-C45A345C7801}">
      <dsp:nvSpPr>
        <dsp:cNvPr id="0" name=""/>
        <dsp:cNvSpPr/>
      </dsp:nvSpPr>
      <dsp:spPr>
        <a:xfrm>
          <a:off x="320367" y="2190739"/>
          <a:ext cx="1800000"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Sit in the front</a:t>
          </a:r>
        </a:p>
      </dsp:txBody>
      <dsp:txXfrm>
        <a:off x="320367" y="2190739"/>
        <a:ext cx="1800000" cy="1260000"/>
      </dsp:txXfrm>
    </dsp:sp>
    <dsp:sp modelId="{170760D6-2281-4C3D-96A8-62C30F849644}">
      <dsp:nvSpPr>
        <dsp:cNvPr id="0" name=""/>
        <dsp:cNvSpPr/>
      </dsp:nvSpPr>
      <dsp:spPr>
        <a:xfrm>
          <a:off x="2786367" y="750738"/>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ED4E75-8597-4AB7-93AA-DAA82577B3BB}">
      <dsp:nvSpPr>
        <dsp:cNvPr id="0" name=""/>
        <dsp:cNvSpPr/>
      </dsp:nvSpPr>
      <dsp:spPr>
        <a:xfrm>
          <a:off x="3020367" y="984738"/>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55D137-9E2B-489B-95A4-E95876775774}">
      <dsp:nvSpPr>
        <dsp:cNvPr id="0" name=""/>
        <dsp:cNvSpPr/>
      </dsp:nvSpPr>
      <dsp:spPr>
        <a:xfrm>
          <a:off x="2435367" y="2190739"/>
          <a:ext cx="1800000"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Read flashcards &amp; notes out loud</a:t>
          </a:r>
        </a:p>
      </dsp:txBody>
      <dsp:txXfrm>
        <a:off x="2435367" y="2190739"/>
        <a:ext cx="1800000" cy="1260000"/>
      </dsp:txXfrm>
    </dsp:sp>
    <dsp:sp modelId="{F733D911-A9B4-4EC3-A988-CBC13A267C6B}">
      <dsp:nvSpPr>
        <dsp:cNvPr id="0" name=""/>
        <dsp:cNvSpPr/>
      </dsp:nvSpPr>
      <dsp:spPr>
        <a:xfrm>
          <a:off x="4901367" y="750738"/>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9FF1B5-2A34-4BB1-B25C-DE35D4FEF1E7}">
      <dsp:nvSpPr>
        <dsp:cNvPr id="0" name=""/>
        <dsp:cNvSpPr/>
      </dsp:nvSpPr>
      <dsp:spPr>
        <a:xfrm>
          <a:off x="5135367" y="984738"/>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6F8004-391F-456E-90B5-2C0E78E6515D}">
      <dsp:nvSpPr>
        <dsp:cNvPr id="0" name=""/>
        <dsp:cNvSpPr/>
      </dsp:nvSpPr>
      <dsp:spPr>
        <a:xfrm>
          <a:off x="4550367" y="2190739"/>
          <a:ext cx="1800000"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Record themselves and listen</a:t>
          </a:r>
        </a:p>
      </dsp:txBody>
      <dsp:txXfrm>
        <a:off x="4550367" y="2190739"/>
        <a:ext cx="1800000" cy="1260000"/>
      </dsp:txXfrm>
    </dsp:sp>
    <dsp:sp modelId="{A12CFFB2-0115-4209-A900-A49265A61E6B}">
      <dsp:nvSpPr>
        <dsp:cNvPr id="0" name=""/>
        <dsp:cNvSpPr/>
      </dsp:nvSpPr>
      <dsp:spPr>
        <a:xfrm>
          <a:off x="7016367" y="750738"/>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530AF0-FB29-4DB9-8628-B9D9FB03C6FA}">
      <dsp:nvSpPr>
        <dsp:cNvPr id="0" name=""/>
        <dsp:cNvSpPr/>
      </dsp:nvSpPr>
      <dsp:spPr>
        <a:xfrm>
          <a:off x="7250367" y="984738"/>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93CE80-6936-45B7-BD46-1C387C7BD6E8}">
      <dsp:nvSpPr>
        <dsp:cNvPr id="0" name=""/>
        <dsp:cNvSpPr/>
      </dsp:nvSpPr>
      <dsp:spPr>
        <a:xfrm>
          <a:off x="6665367" y="2190739"/>
          <a:ext cx="1800000" cy="12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Record lectures (if allowed)</a:t>
          </a:r>
        </a:p>
      </dsp:txBody>
      <dsp:txXfrm>
        <a:off x="6665367" y="2190739"/>
        <a:ext cx="1800000" cy="126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098A6-3FEE-4D33-9D40-958C97DFD63F}">
      <dsp:nvSpPr>
        <dsp:cNvPr id="0" name=""/>
        <dsp:cNvSpPr/>
      </dsp:nvSpPr>
      <dsp:spPr>
        <a:xfrm>
          <a:off x="1176532" y="592"/>
          <a:ext cx="948955" cy="94895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0F7B87-5107-4469-9651-D1C9A26DA1D3}">
      <dsp:nvSpPr>
        <dsp:cNvPr id="0" name=""/>
        <dsp:cNvSpPr/>
      </dsp:nvSpPr>
      <dsp:spPr>
        <a:xfrm>
          <a:off x="1378768" y="202828"/>
          <a:ext cx="544482" cy="5444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6C2B9A-69DC-44A4-8E62-2FE0ECE76F85}">
      <dsp:nvSpPr>
        <dsp:cNvPr id="0" name=""/>
        <dsp:cNvSpPr/>
      </dsp:nvSpPr>
      <dsp:spPr>
        <a:xfrm>
          <a:off x="873177" y="1245123"/>
          <a:ext cx="1555664" cy="661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Sit in the front</a:t>
          </a:r>
        </a:p>
      </dsp:txBody>
      <dsp:txXfrm>
        <a:off x="873177" y="1245123"/>
        <a:ext cx="1555664" cy="661157"/>
      </dsp:txXfrm>
    </dsp:sp>
    <dsp:sp modelId="{09E452C0-BF28-49E4-85AC-00CF47EFB915}">
      <dsp:nvSpPr>
        <dsp:cNvPr id="0" name=""/>
        <dsp:cNvSpPr/>
      </dsp:nvSpPr>
      <dsp:spPr>
        <a:xfrm>
          <a:off x="3004437" y="592"/>
          <a:ext cx="948955" cy="94895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91D8AC-735B-4B20-A4DE-2E4639557E77}">
      <dsp:nvSpPr>
        <dsp:cNvPr id="0" name=""/>
        <dsp:cNvSpPr/>
      </dsp:nvSpPr>
      <dsp:spPr>
        <a:xfrm>
          <a:off x="3206673" y="202828"/>
          <a:ext cx="544482" cy="5444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865DD7-E7EF-40D8-A38A-F8F8D78809C8}">
      <dsp:nvSpPr>
        <dsp:cNvPr id="0" name=""/>
        <dsp:cNvSpPr/>
      </dsp:nvSpPr>
      <dsp:spPr>
        <a:xfrm>
          <a:off x="2701082" y="1245123"/>
          <a:ext cx="1555664" cy="661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Try to visualize what is being talked about</a:t>
          </a:r>
        </a:p>
      </dsp:txBody>
      <dsp:txXfrm>
        <a:off x="2701082" y="1245123"/>
        <a:ext cx="1555664" cy="661157"/>
      </dsp:txXfrm>
    </dsp:sp>
    <dsp:sp modelId="{55F5BD1D-3F68-4A4A-A317-5A0F297E342D}">
      <dsp:nvSpPr>
        <dsp:cNvPr id="0" name=""/>
        <dsp:cNvSpPr/>
      </dsp:nvSpPr>
      <dsp:spPr>
        <a:xfrm>
          <a:off x="4832342" y="592"/>
          <a:ext cx="948955" cy="94895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53D4B1-E351-4BBE-9407-EA9700AF6BD7}">
      <dsp:nvSpPr>
        <dsp:cNvPr id="0" name=""/>
        <dsp:cNvSpPr/>
      </dsp:nvSpPr>
      <dsp:spPr>
        <a:xfrm>
          <a:off x="5034578" y="202828"/>
          <a:ext cx="544482" cy="5444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6484B8-26E9-40AF-B0CD-5E8962C2E8FF}">
      <dsp:nvSpPr>
        <dsp:cNvPr id="0" name=""/>
        <dsp:cNvSpPr/>
      </dsp:nvSpPr>
      <dsp:spPr>
        <a:xfrm>
          <a:off x="4528988" y="1245123"/>
          <a:ext cx="1555664" cy="661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Write down key words, instructions</a:t>
          </a:r>
        </a:p>
      </dsp:txBody>
      <dsp:txXfrm>
        <a:off x="4528988" y="1245123"/>
        <a:ext cx="1555664" cy="661157"/>
      </dsp:txXfrm>
    </dsp:sp>
    <dsp:sp modelId="{58832966-0F50-4C1F-9E90-3E23AF30733F}">
      <dsp:nvSpPr>
        <dsp:cNvPr id="0" name=""/>
        <dsp:cNvSpPr/>
      </dsp:nvSpPr>
      <dsp:spPr>
        <a:xfrm>
          <a:off x="6660247" y="592"/>
          <a:ext cx="948955" cy="94895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10EF8A-C16E-4E59-9528-C5E2F1DF0969}">
      <dsp:nvSpPr>
        <dsp:cNvPr id="0" name=""/>
        <dsp:cNvSpPr/>
      </dsp:nvSpPr>
      <dsp:spPr>
        <a:xfrm>
          <a:off x="6862484" y="202828"/>
          <a:ext cx="544482" cy="5444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BCA8F1-4A8C-499F-8F49-2ECCF4033168}">
      <dsp:nvSpPr>
        <dsp:cNvPr id="0" name=""/>
        <dsp:cNvSpPr/>
      </dsp:nvSpPr>
      <dsp:spPr>
        <a:xfrm>
          <a:off x="6356893" y="1245123"/>
          <a:ext cx="1555664" cy="661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Draw pictures</a:t>
          </a:r>
        </a:p>
      </dsp:txBody>
      <dsp:txXfrm>
        <a:off x="6356893" y="1245123"/>
        <a:ext cx="1555664" cy="661157"/>
      </dsp:txXfrm>
    </dsp:sp>
    <dsp:sp modelId="{2243D472-894A-4973-B0C1-AA1B38EC4BEA}">
      <dsp:nvSpPr>
        <dsp:cNvPr id="0" name=""/>
        <dsp:cNvSpPr/>
      </dsp:nvSpPr>
      <dsp:spPr>
        <a:xfrm>
          <a:off x="3004437" y="2295197"/>
          <a:ext cx="948955" cy="948955"/>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DA0B9F-3E37-43CF-B23E-20D60B56A7E5}">
      <dsp:nvSpPr>
        <dsp:cNvPr id="0" name=""/>
        <dsp:cNvSpPr/>
      </dsp:nvSpPr>
      <dsp:spPr>
        <a:xfrm>
          <a:off x="3206673" y="2497433"/>
          <a:ext cx="544482" cy="54448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BB82A1-EB13-421E-BD69-90FDA1109E19}">
      <dsp:nvSpPr>
        <dsp:cNvPr id="0" name=""/>
        <dsp:cNvSpPr/>
      </dsp:nvSpPr>
      <dsp:spPr>
        <a:xfrm>
          <a:off x="2701082" y="3539728"/>
          <a:ext cx="1555664" cy="661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Color code</a:t>
          </a:r>
        </a:p>
      </dsp:txBody>
      <dsp:txXfrm>
        <a:off x="2701082" y="3539728"/>
        <a:ext cx="1555664" cy="661157"/>
      </dsp:txXfrm>
    </dsp:sp>
    <dsp:sp modelId="{451EDE9F-9035-41BC-8D2E-3BBF1A0BD92A}">
      <dsp:nvSpPr>
        <dsp:cNvPr id="0" name=""/>
        <dsp:cNvSpPr/>
      </dsp:nvSpPr>
      <dsp:spPr>
        <a:xfrm>
          <a:off x="4832342" y="2295197"/>
          <a:ext cx="948955" cy="94895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45E225-64AE-48C4-A13B-D83D4B00DA3C}">
      <dsp:nvSpPr>
        <dsp:cNvPr id="0" name=""/>
        <dsp:cNvSpPr/>
      </dsp:nvSpPr>
      <dsp:spPr>
        <a:xfrm>
          <a:off x="5034578" y="2497433"/>
          <a:ext cx="544482" cy="54448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F704E3-B864-4B27-B1F1-E8FDF820D9E1}">
      <dsp:nvSpPr>
        <dsp:cNvPr id="0" name=""/>
        <dsp:cNvSpPr/>
      </dsp:nvSpPr>
      <dsp:spPr>
        <a:xfrm>
          <a:off x="4528988" y="3539728"/>
          <a:ext cx="1555664" cy="661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Avoid distractions when studying</a:t>
          </a:r>
        </a:p>
      </dsp:txBody>
      <dsp:txXfrm>
        <a:off x="4528988" y="3539728"/>
        <a:ext cx="1555664" cy="6611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732F7-2C2C-4CCF-8231-B97EEFAB5BEB}">
      <dsp:nvSpPr>
        <dsp:cNvPr id="0" name=""/>
        <dsp:cNvSpPr/>
      </dsp:nvSpPr>
      <dsp:spPr>
        <a:xfrm>
          <a:off x="0" y="397212"/>
          <a:ext cx="6364224" cy="5953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3934" tIns="291592" rIns="493934"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Knowledge</a:t>
          </a:r>
        </a:p>
      </dsp:txBody>
      <dsp:txXfrm>
        <a:off x="0" y="397212"/>
        <a:ext cx="6364224" cy="595350"/>
      </dsp:txXfrm>
    </dsp:sp>
    <dsp:sp modelId="{6DFB38FE-3A6C-44E7-BC38-70640AC227EA}">
      <dsp:nvSpPr>
        <dsp:cNvPr id="0" name=""/>
        <dsp:cNvSpPr/>
      </dsp:nvSpPr>
      <dsp:spPr>
        <a:xfrm>
          <a:off x="318211" y="190572"/>
          <a:ext cx="4454956" cy="413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387" tIns="0" rIns="168387" bIns="0" numCol="1" spcCol="1270" anchor="ctr" anchorCtr="0">
          <a:noAutofit/>
        </a:bodyPr>
        <a:lstStyle/>
        <a:p>
          <a:pPr marL="0" lvl="0" indent="0" algn="l" defTabSz="622300">
            <a:lnSpc>
              <a:spcPct val="90000"/>
            </a:lnSpc>
            <a:spcBef>
              <a:spcPct val="0"/>
            </a:spcBef>
            <a:spcAft>
              <a:spcPct val="35000"/>
            </a:spcAft>
            <a:buNone/>
          </a:pPr>
          <a:r>
            <a:rPr lang="en-US" sz="1400" kern="1200" dirty="0"/>
            <a:t>True or false</a:t>
          </a:r>
        </a:p>
      </dsp:txBody>
      <dsp:txXfrm>
        <a:off x="338386" y="210747"/>
        <a:ext cx="4414606" cy="372930"/>
      </dsp:txXfrm>
    </dsp:sp>
    <dsp:sp modelId="{A1F47175-86CC-4A15-90E8-8115E724E3AF}">
      <dsp:nvSpPr>
        <dsp:cNvPr id="0" name=""/>
        <dsp:cNvSpPr/>
      </dsp:nvSpPr>
      <dsp:spPr>
        <a:xfrm>
          <a:off x="0" y="1274802"/>
          <a:ext cx="6364224" cy="5953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3934" tIns="291592" rIns="493934"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Knowledge</a:t>
          </a:r>
        </a:p>
      </dsp:txBody>
      <dsp:txXfrm>
        <a:off x="0" y="1274802"/>
        <a:ext cx="6364224" cy="595350"/>
      </dsp:txXfrm>
    </dsp:sp>
    <dsp:sp modelId="{35DE860E-848E-4D36-A813-E73DF5353F23}">
      <dsp:nvSpPr>
        <dsp:cNvPr id="0" name=""/>
        <dsp:cNvSpPr/>
      </dsp:nvSpPr>
      <dsp:spPr>
        <a:xfrm>
          <a:off x="318211" y="1068162"/>
          <a:ext cx="4454956" cy="4132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387" tIns="0" rIns="168387" bIns="0" numCol="1" spcCol="1270" anchor="ctr" anchorCtr="0">
          <a:noAutofit/>
        </a:bodyPr>
        <a:lstStyle/>
        <a:p>
          <a:pPr marL="0" lvl="0" indent="0" algn="l" defTabSz="622300">
            <a:lnSpc>
              <a:spcPct val="90000"/>
            </a:lnSpc>
            <a:spcBef>
              <a:spcPct val="0"/>
            </a:spcBef>
            <a:spcAft>
              <a:spcPct val="35000"/>
            </a:spcAft>
            <a:buNone/>
          </a:pPr>
          <a:r>
            <a:rPr lang="en-US" sz="1400" kern="1200" dirty="0"/>
            <a:t>Matching</a:t>
          </a:r>
        </a:p>
      </dsp:txBody>
      <dsp:txXfrm>
        <a:off x="338386" y="1088337"/>
        <a:ext cx="4414606" cy="372930"/>
      </dsp:txXfrm>
    </dsp:sp>
    <dsp:sp modelId="{AEB14D3F-4C84-426D-91BB-0F6867F8AD74}">
      <dsp:nvSpPr>
        <dsp:cNvPr id="0" name=""/>
        <dsp:cNvSpPr/>
      </dsp:nvSpPr>
      <dsp:spPr>
        <a:xfrm>
          <a:off x="0" y="2152392"/>
          <a:ext cx="6364224" cy="10584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3934" tIns="291592" rIns="493934" bIns="99568"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Knowledge</a:t>
          </a:r>
        </a:p>
        <a:p>
          <a:pPr marL="114300" lvl="1" indent="-114300" algn="l" defTabSz="622300">
            <a:lnSpc>
              <a:spcPct val="90000"/>
            </a:lnSpc>
            <a:spcBef>
              <a:spcPct val="0"/>
            </a:spcBef>
            <a:spcAft>
              <a:spcPct val="15000"/>
            </a:spcAft>
            <a:buChar char="•"/>
          </a:pPr>
          <a:r>
            <a:rPr lang="en-US" sz="1400" kern="1200" dirty="0"/>
            <a:t>Comprehension</a:t>
          </a:r>
        </a:p>
      </dsp:txBody>
      <dsp:txXfrm>
        <a:off x="0" y="2152392"/>
        <a:ext cx="6364224" cy="1058400"/>
      </dsp:txXfrm>
    </dsp:sp>
    <dsp:sp modelId="{3450F4E7-B8C2-499F-B061-D68328A4591E}">
      <dsp:nvSpPr>
        <dsp:cNvPr id="0" name=""/>
        <dsp:cNvSpPr/>
      </dsp:nvSpPr>
      <dsp:spPr>
        <a:xfrm>
          <a:off x="436477" y="2096479"/>
          <a:ext cx="4454956" cy="4132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387" tIns="0" rIns="168387" bIns="0" numCol="1" spcCol="1270" anchor="ctr" anchorCtr="0">
          <a:noAutofit/>
        </a:bodyPr>
        <a:lstStyle/>
        <a:p>
          <a:pPr marL="0" lvl="0" indent="0" algn="l" defTabSz="622300">
            <a:lnSpc>
              <a:spcPct val="90000"/>
            </a:lnSpc>
            <a:spcBef>
              <a:spcPct val="0"/>
            </a:spcBef>
            <a:spcAft>
              <a:spcPct val="35000"/>
            </a:spcAft>
            <a:buNone/>
          </a:pPr>
          <a:r>
            <a:rPr lang="en-US" sz="1400" kern="1200" dirty="0"/>
            <a:t>Fill in the blank</a:t>
          </a:r>
        </a:p>
      </dsp:txBody>
      <dsp:txXfrm>
        <a:off x="456652" y="2116654"/>
        <a:ext cx="4414606" cy="372930"/>
      </dsp:txXfrm>
    </dsp:sp>
    <dsp:sp modelId="{A7CEB9A4-A8C8-483F-A8C8-454845B2DB4A}">
      <dsp:nvSpPr>
        <dsp:cNvPr id="0" name=""/>
        <dsp:cNvSpPr/>
      </dsp:nvSpPr>
      <dsp:spPr>
        <a:xfrm>
          <a:off x="0" y="3493032"/>
          <a:ext cx="6364224" cy="105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3934" tIns="291592" rIns="493934"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Comprehension</a:t>
          </a:r>
        </a:p>
        <a:p>
          <a:pPr marL="114300" lvl="1" indent="-114300" algn="l" defTabSz="622300">
            <a:lnSpc>
              <a:spcPct val="90000"/>
            </a:lnSpc>
            <a:spcBef>
              <a:spcPct val="0"/>
            </a:spcBef>
            <a:spcAft>
              <a:spcPct val="15000"/>
            </a:spcAft>
            <a:buChar char="•"/>
          </a:pPr>
          <a:r>
            <a:rPr lang="en-US" sz="1400" kern="1200" dirty="0"/>
            <a:t>Application</a:t>
          </a:r>
        </a:p>
        <a:p>
          <a:pPr marL="114300" lvl="1" indent="-114300" algn="l" defTabSz="622300">
            <a:lnSpc>
              <a:spcPct val="90000"/>
            </a:lnSpc>
            <a:spcBef>
              <a:spcPct val="0"/>
            </a:spcBef>
            <a:spcAft>
              <a:spcPct val="15000"/>
            </a:spcAft>
            <a:buChar char="•"/>
          </a:pPr>
          <a:r>
            <a:rPr lang="en-US" sz="1400" kern="1200" dirty="0"/>
            <a:t>Analysis</a:t>
          </a:r>
        </a:p>
      </dsp:txBody>
      <dsp:txXfrm>
        <a:off x="0" y="3493032"/>
        <a:ext cx="6364224" cy="1058400"/>
      </dsp:txXfrm>
    </dsp:sp>
    <dsp:sp modelId="{D9423A2A-7DD7-4791-8342-D79750357BAA}">
      <dsp:nvSpPr>
        <dsp:cNvPr id="0" name=""/>
        <dsp:cNvSpPr/>
      </dsp:nvSpPr>
      <dsp:spPr>
        <a:xfrm>
          <a:off x="318211" y="3286392"/>
          <a:ext cx="4454956" cy="4132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387" tIns="0" rIns="168387" bIns="0" numCol="1" spcCol="1270" anchor="ctr" anchorCtr="0">
          <a:noAutofit/>
        </a:bodyPr>
        <a:lstStyle/>
        <a:p>
          <a:pPr marL="0" lvl="0" indent="0" algn="l" defTabSz="622300">
            <a:lnSpc>
              <a:spcPct val="90000"/>
            </a:lnSpc>
            <a:spcBef>
              <a:spcPct val="0"/>
            </a:spcBef>
            <a:spcAft>
              <a:spcPct val="35000"/>
            </a:spcAft>
            <a:buNone/>
          </a:pPr>
          <a:r>
            <a:rPr lang="en-US" sz="1400" kern="1200" dirty="0"/>
            <a:t>Short answer</a:t>
          </a:r>
        </a:p>
      </dsp:txBody>
      <dsp:txXfrm>
        <a:off x="338386" y="3306567"/>
        <a:ext cx="4414606" cy="372930"/>
      </dsp:txXfrm>
    </dsp:sp>
    <dsp:sp modelId="{D697BA59-F054-4253-AAA2-C25280F3D84E}">
      <dsp:nvSpPr>
        <dsp:cNvPr id="0" name=""/>
        <dsp:cNvSpPr/>
      </dsp:nvSpPr>
      <dsp:spPr>
        <a:xfrm>
          <a:off x="0" y="4833672"/>
          <a:ext cx="6364224" cy="12789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3934" tIns="291592" rIns="493934"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Knowledge</a:t>
          </a:r>
        </a:p>
        <a:p>
          <a:pPr marL="114300" lvl="1" indent="-114300" algn="l" defTabSz="622300">
            <a:lnSpc>
              <a:spcPct val="90000"/>
            </a:lnSpc>
            <a:spcBef>
              <a:spcPct val="0"/>
            </a:spcBef>
            <a:spcAft>
              <a:spcPct val="15000"/>
            </a:spcAft>
            <a:buChar char="•"/>
          </a:pPr>
          <a:r>
            <a:rPr lang="en-US" sz="1400" kern="1200" dirty="0"/>
            <a:t>Comprehension</a:t>
          </a:r>
        </a:p>
        <a:p>
          <a:pPr marL="114300" lvl="1" indent="-114300" algn="l" defTabSz="622300">
            <a:lnSpc>
              <a:spcPct val="90000"/>
            </a:lnSpc>
            <a:spcBef>
              <a:spcPct val="0"/>
            </a:spcBef>
            <a:spcAft>
              <a:spcPct val="15000"/>
            </a:spcAft>
            <a:buChar char="•"/>
          </a:pPr>
          <a:r>
            <a:rPr lang="en-US" sz="1400" kern="1200" dirty="0"/>
            <a:t>Application, Analysis</a:t>
          </a:r>
        </a:p>
        <a:p>
          <a:pPr marL="228600" lvl="2" indent="-114300" algn="l" defTabSz="622300">
            <a:lnSpc>
              <a:spcPct val="90000"/>
            </a:lnSpc>
            <a:spcBef>
              <a:spcPct val="0"/>
            </a:spcBef>
            <a:spcAft>
              <a:spcPct val="15000"/>
            </a:spcAft>
            <a:buChar char="•"/>
          </a:pPr>
          <a:r>
            <a:rPr lang="en-US" sz="1400" kern="1200" dirty="0"/>
            <a:t>Critical thinking/problem solving</a:t>
          </a:r>
        </a:p>
      </dsp:txBody>
      <dsp:txXfrm>
        <a:off x="0" y="4833672"/>
        <a:ext cx="6364224" cy="1278900"/>
      </dsp:txXfrm>
    </dsp:sp>
    <dsp:sp modelId="{FD028E82-6BA6-4112-98DC-DC7A69F3CA0E}">
      <dsp:nvSpPr>
        <dsp:cNvPr id="0" name=""/>
        <dsp:cNvSpPr/>
      </dsp:nvSpPr>
      <dsp:spPr>
        <a:xfrm>
          <a:off x="318211" y="4627032"/>
          <a:ext cx="4454956" cy="4132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387" tIns="0" rIns="168387" bIns="0" numCol="1" spcCol="1270" anchor="ctr" anchorCtr="0">
          <a:noAutofit/>
        </a:bodyPr>
        <a:lstStyle/>
        <a:p>
          <a:pPr marL="0" lvl="0" indent="0" algn="l" defTabSz="622300">
            <a:lnSpc>
              <a:spcPct val="90000"/>
            </a:lnSpc>
            <a:spcBef>
              <a:spcPct val="0"/>
            </a:spcBef>
            <a:spcAft>
              <a:spcPct val="35000"/>
            </a:spcAft>
            <a:buNone/>
          </a:pPr>
          <a:r>
            <a:rPr lang="en-US" sz="1400" kern="1200" dirty="0"/>
            <a:t>Multiple choice</a:t>
          </a:r>
        </a:p>
      </dsp:txBody>
      <dsp:txXfrm>
        <a:off x="338386" y="4647207"/>
        <a:ext cx="4414606" cy="3729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D6D3E-134E-483C-966B-CF3F0994B9BA}">
      <dsp:nvSpPr>
        <dsp:cNvPr id="0" name=""/>
        <dsp:cNvSpPr/>
      </dsp:nvSpPr>
      <dsp:spPr>
        <a:xfrm>
          <a:off x="0" y="31688"/>
          <a:ext cx="6977857" cy="551655"/>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Multiple Choice</a:t>
          </a:r>
        </a:p>
      </dsp:txBody>
      <dsp:txXfrm>
        <a:off x="26930" y="58618"/>
        <a:ext cx="6923997" cy="497795"/>
      </dsp:txXfrm>
    </dsp:sp>
    <dsp:sp modelId="{10D710D2-0E74-426E-AC98-92774D5A6323}">
      <dsp:nvSpPr>
        <dsp:cNvPr id="0" name=""/>
        <dsp:cNvSpPr/>
      </dsp:nvSpPr>
      <dsp:spPr>
        <a:xfrm>
          <a:off x="0" y="583343"/>
          <a:ext cx="6977857"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54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Eliminate the ones that you know are wrong.</a:t>
          </a:r>
        </a:p>
      </dsp:txBody>
      <dsp:txXfrm>
        <a:off x="0" y="583343"/>
        <a:ext cx="6977857" cy="380880"/>
      </dsp:txXfrm>
    </dsp:sp>
    <dsp:sp modelId="{9F6BE025-930B-482A-961D-C1B04BB22F0B}">
      <dsp:nvSpPr>
        <dsp:cNvPr id="0" name=""/>
        <dsp:cNvSpPr/>
      </dsp:nvSpPr>
      <dsp:spPr>
        <a:xfrm>
          <a:off x="0" y="964223"/>
          <a:ext cx="6977857" cy="551655"/>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Select all that apply questions</a:t>
          </a:r>
        </a:p>
      </dsp:txBody>
      <dsp:txXfrm>
        <a:off x="26930" y="991153"/>
        <a:ext cx="6923997" cy="497795"/>
      </dsp:txXfrm>
    </dsp:sp>
    <dsp:sp modelId="{D0B484C8-494E-4849-9B2F-B5A91FB44913}">
      <dsp:nvSpPr>
        <dsp:cNvPr id="0" name=""/>
        <dsp:cNvSpPr/>
      </dsp:nvSpPr>
      <dsp:spPr>
        <a:xfrm>
          <a:off x="0" y="1515878"/>
          <a:ext cx="6977857" cy="57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54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Treat them like true/false questions as you go down the answer bank.</a:t>
          </a:r>
        </a:p>
      </dsp:txBody>
      <dsp:txXfrm>
        <a:off x="0" y="1515878"/>
        <a:ext cx="6977857" cy="571320"/>
      </dsp:txXfrm>
    </dsp:sp>
    <dsp:sp modelId="{1335AED7-B305-409C-82E0-C381A3D129F2}">
      <dsp:nvSpPr>
        <dsp:cNvPr id="0" name=""/>
        <dsp:cNvSpPr/>
      </dsp:nvSpPr>
      <dsp:spPr>
        <a:xfrm>
          <a:off x="0" y="2087199"/>
          <a:ext cx="6977857" cy="551655"/>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All of the above questions</a:t>
          </a:r>
        </a:p>
      </dsp:txBody>
      <dsp:txXfrm>
        <a:off x="26930" y="2114129"/>
        <a:ext cx="6923997" cy="497795"/>
      </dsp:txXfrm>
    </dsp:sp>
    <dsp:sp modelId="{72BF6D59-FECF-4D5F-8534-ECF678E1EF93}">
      <dsp:nvSpPr>
        <dsp:cNvPr id="0" name=""/>
        <dsp:cNvSpPr/>
      </dsp:nvSpPr>
      <dsp:spPr>
        <a:xfrm>
          <a:off x="0" y="2638854"/>
          <a:ext cx="6977857"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54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They must ALL be true!</a:t>
          </a:r>
        </a:p>
      </dsp:txBody>
      <dsp:txXfrm>
        <a:off x="0" y="2638854"/>
        <a:ext cx="6977857" cy="380880"/>
      </dsp:txXfrm>
    </dsp:sp>
    <dsp:sp modelId="{618378E3-1022-4A8E-90D1-597D7FA99228}">
      <dsp:nvSpPr>
        <dsp:cNvPr id="0" name=""/>
        <dsp:cNvSpPr/>
      </dsp:nvSpPr>
      <dsp:spPr>
        <a:xfrm>
          <a:off x="0" y="3019734"/>
          <a:ext cx="6977857" cy="551655"/>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Reverse questions (Except, Untrue)</a:t>
          </a:r>
        </a:p>
      </dsp:txBody>
      <dsp:txXfrm>
        <a:off x="26930" y="3046664"/>
        <a:ext cx="6923997" cy="497795"/>
      </dsp:txXfrm>
    </dsp:sp>
    <dsp:sp modelId="{4B4FE879-8B7D-4E5B-A7FE-0E6C11A8E1A5}">
      <dsp:nvSpPr>
        <dsp:cNvPr id="0" name=""/>
        <dsp:cNvSpPr/>
      </dsp:nvSpPr>
      <dsp:spPr>
        <a:xfrm>
          <a:off x="0" y="3571389"/>
          <a:ext cx="6977857" cy="57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54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If you didn’t read correctly and unsure why they’re all true, reread the question.</a:t>
          </a:r>
        </a:p>
      </dsp:txBody>
      <dsp:txXfrm>
        <a:off x="0" y="3571389"/>
        <a:ext cx="6977857" cy="57132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C8BDB-BCF1-B6B8-BDEA-32BEA089B1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F28333-4506-2354-929C-59CBA99EBA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66819E-5951-8E3F-FB72-5162C2F31BEA}"/>
              </a:ext>
            </a:extLst>
          </p:cNvPr>
          <p:cNvSpPr>
            <a:spLocks noGrp="1"/>
          </p:cNvSpPr>
          <p:nvPr>
            <p:ph type="dt" sz="half" idx="10"/>
          </p:nvPr>
        </p:nvSpPr>
        <p:spPr/>
        <p:txBody>
          <a:bodyPr/>
          <a:lstStyle/>
          <a:p>
            <a:fld id="{49A7D13A-1E2F-4C3C-BCC2-A3774EFB98F1}" type="datetimeFigureOut">
              <a:rPr lang="en-US" smtClean="0"/>
              <a:t>1/14/2025</a:t>
            </a:fld>
            <a:endParaRPr lang="en-US"/>
          </a:p>
        </p:txBody>
      </p:sp>
      <p:sp>
        <p:nvSpPr>
          <p:cNvPr id="5" name="Footer Placeholder 4">
            <a:extLst>
              <a:ext uri="{FF2B5EF4-FFF2-40B4-BE49-F238E27FC236}">
                <a16:creationId xmlns:a16="http://schemas.microsoft.com/office/drawing/2014/main" id="{D6ABDDA1-418C-3D51-A43A-5AE6F035E2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103244-15E2-5FDF-2CA5-4E09AB3647C5}"/>
              </a:ext>
            </a:extLst>
          </p:cNvPr>
          <p:cNvSpPr>
            <a:spLocks noGrp="1"/>
          </p:cNvSpPr>
          <p:nvPr>
            <p:ph type="sldNum" sz="quarter" idx="12"/>
          </p:nvPr>
        </p:nvSpPr>
        <p:spPr/>
        <p:txBody>
          <a:bodyPr/>
          <a:lstStyle/>
          <a:p>
            <a:fld id="{253018A2-1C01-4E7C-9B74-05A6B8E374B2}" type="slidenum">
              <a:rPr lang="en-US" smtClean="0"/>
              <a:t>‹#›</a:t>
            </a:fld>
            <a:endParaRPr lang="en-US"/>
          </a:p>
        </p:txBody>
      </p:sp>
    </p:spTree>
    <p:extLst>
      <p:ext uri="{BB962C8B-B14F-4D97-AF65-F5344CB8AC3E}">
        <p14:creationId xmlns:p14="http://schemas.microsoft.com/office/powerpoint/2010/main" val="1733916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A5577-10B5-AABB-832B-335C6F931B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EEBDF2-A145-50DA-E485-0BC97DB6CB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F8F07E-C82E-17B8-47C7-6B853D037C2F}"/>
              </a:ext>
            </a:extLst>
          </p:cNvPr>
          <p:cNvSpPr>
            <a:spLocks noGrp="1"/>
          </p:cNvSpPr>
          <p:nvPr>
            <p:ph type="dt" sz="half" idx="10"/>
          </p:nvPr>
        </p:nvSpPr>
        <p:spPr/>
        <p:txBody>
          <a:bodyPr/>
          <a:lstStyle/>
          <a:p>
            <a:fld id="{49A7D13A-1E2F-4C3C-BCC2-A3774EFB98F1}" type="datetimeFigureOut">
              <a:rPr lang="en-US" smtClean="0"/>
              <a:t>1/14/2025</a:t>
            </a:fld>
            <a:endParaRPr lang="en-US"/>
          </a:p>
        </p:txBody>
      </p:sp>
      <p:sp>
        <p:nvSpPr>
          <p:cNvPr id="5" name="Footer Placeholder 4">
            <a:extLst>
              <a:ext uri="{FF2B5EF4-FFF2-40B4-BE49-F238E27FC236}">
                <a16:creationId xmlns:a16="http://schemas.microsoft.com/office/drawing/2014/main" id="{86072030-82FA-B277-3729-90FFDB518F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7E9459-3423-893A-AEF8-D1EEDDD200C8}"/>
              </a:ext>
            </a:extLst>
          </p:cNvPr>
          <p:cNvSpPr>
            <a:spLocks noGrp="1"/>
          </p:cNvSpPr>
          <p:nvPr>
            <p:ph type="sldNum" sz="quarter" idx="12"/>
          </p:nvPr>
        </p:nvSpPr>
        <p:spPr/>
        <p:txBody>
          <a:bodyPr/>
          <a:lstStyle/>
          <a:p>
            <a:fld id="{253018A2-1C01-4E7C-9B74-05A6B8E374B2}" type="slidenum">
              <a:rPr lang="en-US" smtClean="0"/>
              <a:t>‹#›</a:t>
            </a:fld>
            <a:endParaRPr lang="en-US"/>
          </a:p>
        </p:txBody>
      </p:sp>
    </p:spTree>
    <p:extLst>
      <p:ext uri="{BB962C8B-B14F-4D97-AF65-F5344CB8AC3E}">
        <p14:creationId xmlns:p14="http://schemas.microsoft.com/office/powerpoint/2010/main" val="1656783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8E2164-C423-7C59-CCFE-DB432A8BEA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45D044-74EF-CB37-93D8-C5B6C098CD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B4179F-CBA0-437C-196B-99A8C4E81BEF}"/>
              </a:ext>
            </a:extLst>
          </p:cNvPr>
          <p:cNvSpPr>
            <a:spLocks noGrp="1"/>
          </p:cNvSpPr>
          <p:nvPr>
            <p:ph type="dt" sz="half" idx="10"/>
          </p:nvPr>
        </p:nvSpPr>
        <p:spPr/>
        <p:txBody>
          <a:bodyPr/>
          <a:lstStyle/>
          <a:p>
            <a:fld id="{49A7D13A-1E2F-4C3C-BCC2-A3774EFB98F1}" type="datetimeFigureOut">
              <a:rPr lang="en-US" smtClean="0"/>
              <a:t>1/14/2025</a:t>
            </a:fld>
            <a:endParaRPr lang="en-US"/>
          </a:p>
        </p:txBody>
      </p:sp>
      <p:sp>
        <p:nvSpPr>
          <p:cNvPr id="5" name="Footer Placeholder 4">
            <a:extLst>
              <a:ext uri="{FF2B5EF4-FFF2-40B4-BE49-F238E27FC236}">
                <a16:creationId xmlns:a16="http://schemas.microsoft.com/office/drawing/2014/main" id="{B460B149-A817-699D-AB4F-7CD141519B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C0376E-1E1C-01AF-67C2-28B898B4F6B9}"/>
              </a:ext>
            </a:extLst>
          </p:cNvPr>
          <p:cNvSpPr>
            <a:spLocks noGrp="1"/>
          </p:cNvSpPr>
          <p:nvPr>
            <p:ph type="sldNum" sz="quarter" idx="12"/>
          </p:nvPr>
        </p:nvSpPr>
        <p:spPr/>
        <p:txBody>
          <a:bodyPr/>
          <a:lstStyle/>
          <a:p>
            <a:fld id="{253018A2-1C01-4E7C-9B74-05A6B8E374B2}" type="slidenum">
              <a:rPr lang="en-US" smtClean="0"/>
              <a:t>‹#›</a:t>
            </a:fld>
            <a:endParaRPr lang="en-US"/>
          </a:p>
        </p:txBody>
      </p:sp>
    </p:spTree>
    <p:extLst>
      <p:ext uri="{BB962C8B-B14F-4D97-AF65-F5344CB8AC3E}">
        <p14:creationId xmlns:p14="http://schemas.microsoft.com/office/powerpoint/2010/main" val="3379068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D14E2-43DF-FD4E-BE88-F5D4FBC296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C82088-B7D0-3BCA-6D21-BC3D92C917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37726-6E88-DC8C-8A4C-349397D3EF52}"/>
              </a:ext>
            </a:extLst>
          </p:cNvPr>
          <p:cNvSpPr>
            <a:spLocks noGrp="1"/>
          </p:cNvSpPr>
          <p:nvPr>
            <p:ph type="dt" sz="half" idx="10"/>
          </p:nvPr>
        </p:nvSpPr>
        <p:spPr/>
        <p:txBody>
          <a:bodyPr/>
          <a:lstStyle/>
          <a:p>
            <a:fld id="{49A7D13A-1E2F-4C3C-BCC2-A3774EFB98F1}" type="datetimeFigureOut">
              <a:rPr lang="en-US" smtClean="0"/>
              <a:t>1/14/2025</a:t>
            </a:fld>
            <a:endParaRPr lang="en-US"/>
          </a:p>
        </p:txBody>
      </p:sp>
      <p:sp>
        <p:nvSpPr>
          <p:cNvPr id="5" name="Footer Placeholder 4">
            <a:extLst>
              <a:ext uri="{FF2B5EF4-FFF2-40B4-BE49-F238E27FC236}">
                <a16:creationId xmlns:a16="http://schemas.microsoft.com/office/drawing/2014/main" id="{F39C661F-6E82-8181-E9F2-6DD2B0D22A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99F535-6046-1B92-96FC-0FB606CF7B7D}"/>
              </a:ext>
            </a:extLst>
          </p:cNvPr>
          <p:cNvSpPr>
            <a:spLocks noGrp="1"/>
          </p:cNvSpPr>
          <p:nvPr>
            <p:ph type="sldNum" sz="quarter" idx="12"/>
          </p:nvPr>
        </p:nvSpPr>
        <p:spPr/>
        <p:txBody>
          <a:bodyPr/>
          <a:lstStyle/>
          <a:p>
            <a:fld id="{253018A2-1C01-4E7C-9B74-05A6B8E374B2}" type="slidenum">
              <a:rPr lang="en-US" smtClean="0"/>
              <a:t>‹#›</a:t>
            </a:fld>
            <a:endParaRPr lang="en-US"/>
          </a:p>
        </p:txBody>
      </p:sp>
    </p:spTree>
    <p:extLst>
      <p:ext uri="{BB962C8B-B14F-4D97-AF65-F5344CB8AC3E}">
        <p14:creationId xmlns:p14="http://schemas.microsoft.com/office/powerpoint/2010/main" val="1706672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0EAC-1819-96C4-171C-7262DCF304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78202B-8F4E-A88A-CE2D-41C273333A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7153F5-E0FB-89EB-288F-FD2A857EE74B}"/>
              </a:ext>
            </a:extLst>
          </p:cNvPr>
          <p:cNvSpPr>
            <a:spLocks noGrp="1"/>
          </p:cNvSpPr>
          <p:nvPr>
            <p:ph type="dt" sz="half" idx="10"/>
          </p:nvPr>
        </p:nvSpPr>
        <p:spPr/>
        <p:txBody>
          <a:bodyPr/>
          <a:lstStyle/>
          <a:p>
            <a:fld id="{49A7D13A-1E2F-4C3C-BCC2-A3774EFB98F1}" type="datetimeFigureOut">
              <a:rPr lang="en-US" smtClean="0"/>
              <a:t>1/14/2025</a:t>
            </a:fld>
            <a:endParaRPr lang="en-US"/>
          </a:p>
        </p:txBody>
      </p:sp>
      <p:sp>
        <p:nvSpPr>
          <p:cNvPr id="5" name="Footer Placeholder 4">
            <a:extLst>
              <a:ext uri="{FF2B5EF4-FFF2-40B4-BE49-F238E27FC236}">
                <a16:creationId xmlns:a16="http://schemas.microsoft.com/office/drawing/2014/main" id="{1F59D2A9-984F-39C8-9BFE-DB2D26DC8E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23B977-7F0F-A762-2D0E-234B9344A610}"/>
              </a:ext>
            </a:extLst>
          </p:cNvPr>
          <p:cNvSpPr>
            <a:spLocks noGrp="1"/>
          </p:cNvSpPr>
          <p:nvPr>
            <p:ph type="sldNum" sz="quarter" idx="12"/>
          </p:nvPr>
        </p:nvSpPr>
        <p:spPr/>
        <p:txBody>
          <a:bodyPr/>
          <a:lstStyle/>
          <a:p>
            <a:fld id="{253018A2-1C01-4E7C-9B74-05A6B8E374B2}" type="slidenum">
              <a:rPr lang="en-US" smtClean="0"/>
              <a:t>‹#›</a:t>
            </a:fld>
            <a:endParaRPr lang="en-US"/>
          </a:p>
        </p:txBody>
      </p:sp>
    </p:spTree>
    <p:extLst>
      <p:ext uri="{BB962C8B-B14F-4D97-AF65-F5344CB8AC3E}">
        <p14:creationId xmlns:p14="http://schemas.microsoft.com/office/powerpoint/2010/main" val="1754439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2BF62-85CF-500D-A5B4-17B463711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95A404-35C8-213A-D1A4-8F0E2C9207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ACCBAF-D869-72B1-E81C-455F75D991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8FC6D0-6869-0D58-E460-4BA49815E54D}"/>
              </a:ext>
            </a:extLst>
          </p:cNvPr>
          <p:cNvSpPr>
            <a:spLocks noGrp="1"/>
          </p:cNvSpPr>
          <p:nvPr>
            <p:ph type="dt" sz="half" idx="10"/>
          </p:nvPr>
        </p:nvSpPr>
        <p:spPr/>
        <p:txBody>
          <a:bodyPr/>
          <a:lstStyle/>
          <a:p>
            <a:fld id="{49A7D13A-1E2F-4C3C-BCC2-A3774EFB98F1}" type="datetimeFigureOut">
              <a:rPr lang="en-US" smtClean="0"/>
              <a:t>1/14/2025</a:t>
            </a:fld>
            <a:endParaRPr lang="en-US"/>
          </a:p>
        </p:txBody>
      </p:sp>
      <p:sp>
        <p:nvSpPr>
          <p:cNvPr id="6" name="Footer Placeholder 5">
            <a:extLst>
              <a:ext uri="{FF2B5EF4-FFF2-40B4-BE49-F238E27FC236}">
                <a16:creationId xmlns:a16="http://schemas.microsoft.com/office/drawing/2014/main" id="{16564C74-7556-7FE3-9BC8-C1910BE120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760042-B76F-E36D-AFD5-EBEC1FADA57B}"/>
              </a:ext>
            </a:extLst>
          </p:cNvPr>
          <p:cNvSpPr>
            <a:spLocks noGrp="1"/>
          </p:cNvSpPr>
          <p:nvPr>
            <p:ph type="sldNum" sz="quarter" idx="12"/>
          </p:nvPr>
        </p:nvSpPr>
        <p:spPr/>
        <p:txBody>
          <a:bodyPr/>
          <a:lstStyle/>
          <a:p>
            <a:fld id="{253018A2-1C01-4E7C-9B74-05A6B8E374B2}" type="slidenum">
              <a:rPr lang="en-US" smtClean="0"/>
              <a:t>‹#›</a:t>
            </a:fld>
            <a:endParaRPr lang="en-US"/>
          </a:p>
        </p:txBody>
      </p:sp>
    </p:spTree>
    <p:extLst>
      <p:ext uri="{BB962C8B-B14F-4D97-AF65-F5344CB8AC3E}">
        <p14:creationId xmlns:p14="http://schemas.microsoft.com/office/powerpoint/2010/main" val="2688207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C95B8-EB98-F0F3-E847-37FF6F463C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0805B6-4CBA-2597-0928-6410791FF4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487DD1-7A83-7E5E-A44C-74E9D49176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EED97B-854E-04F9-BA1B-2AC21BE881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49605F-761F-7407-0A0E-84EEC72E6D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2E7A51-D56C-7489-1EBC-1828807DEB67}"/>
              </a:ext>
            </a:extLst>
          </p:cNvPr>
          <p:cNvSpPr>
            <a:spLocks noGrp="1"/>
          </p:cNvSpPr>
          <p:nvPr>
            <p:ph type="dt" sz="half" idx="10"/>
          </p:nvPr>
        </p:nvSpPr>
        <p:spPr/>
        <p:txBody>
          <a:bodyPr/>
          <a:lstStyle/>
          <a:p>
            <a:fld id="{49A7D13A-1E2F-4C3C-BCC2-A3774EFB98F1}" type="datetimeFigureOut">
              <a:rPr lang="en-US" smtClean="0"/>
              <a:t>1/14/2025</a:t>
            </a:fld>
            <a:endParaRPr lang="en-US"/>
          </a:p>
        </p:txBody>
      </p:sp>
      <p:sp>
        <p:nvSpPr>
          <p:cNvPr id="8" name="Footer Placeholder 7">
            <a:extLst>
              <a:ext uri="{FF2B5EF4-FFF2-40B4-BE49-F238E27FC236}">
                <a16:creationId xmlns:a16="http://schemas.microsoft.com/office/drawing/2014/main" id="{0067B0F4-DA8A-7C00-F782-C5BD5A944B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AC1C71-38D1-649D-F28E-46F3DA2213B6}"/>
              </a:ext>
            </a:extLst>
          </p:cNvPr>
          <p:cNvSpPr>
            <a:spLocks noGrp="1"/>
          </p:cNvSpPr>
          <p:nvPr>
            <p:ph type="sldNum" sz="quarter" idx="12"/>
          </p:nvPr>
        </p:nvSpPr>
        <p:spPr/>
        <p:txBody>
          <a:bodyPr/>
          <a:lstStyle/>
          <a:p>
            <a:fld id="{253018A2-1C01-4E7C-9B74-05A6B8E374B2}" type="slidenum">
              <a:rPr lang="en-US" smtClean="0"/>
              <a:t>‹#›</a:t>
            </a:fld>
            <a:endParaRPr lang="en-US"/>
          </a:p>
        </p:txBody>
      </p:sp>
    </p:spTree>
    <p:extLst>
      <p:ext uri="{BB962C8B-B14F-4D97-AF65-F5344CB8AC3E}">
        <p14:creationId xmlns:p14="http://schemas.microsoft.com/office/powerpoint/2010/main" val="1628073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26361-0EF8-B9C4-6F11-7531E91859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3A1129-D247-3E41-4790-D29655A5CEDB}"/>
              </a:ext>
            </a:extLst>
          </p:cNvPr>
          <p:cNvSpPr>
            <a:spLocks noGrp="1"/>
          </p:cNvSpPr>
          <p:nvPr>
            <p:ph type="dt" sz="half" idx="10"/>
          </p:nvPr>
        </p:nvSpPr>
        <p:spPr/>
        <p:txBody>
          <a:bodyPr/>
          <a:lstStyle/>
          <a:p>
            <a:fld id="{49A7D13A-1E2F-4C3C-BCC2-A3774EFB98F1}" type="datetimeFigureOut">
              <a:rPr lang="en-US" smtClean="0"/>
              <a:t>1/14/2025</a:t>
            </a:fld>
            <a:endParaRPr lang="en-US"/>
          </a:p>
        </p:txBody>
      </p:sp>
      <p:sp>
        <p:nvSpPr>
          <p:cNvPr id="4" name="Footer Placeholder 3">
            <a:extLst>
              <a:ext uri="{FF2B5EF4-FFF2-40B4-BE49-F238E27FC236}">
                <a16:creationId xmlns:a16="http://schemas.microsoft.com/office/drawing/2014/main" id="{CA9BB12F-71B0-59FB-2FFB-F5C47879FB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B445F2-4163-B91B-AF85-7ECA33573793}"/>
              </a:ext>
            </a:extLst>
          </p:cNvPr>
          <p:cNvSpPr>
            <a:spLocks noGrp="1"/>
          </p:cNvSpPr>
          <p:nvPr>
            <p:ph type="sldNum" sz="quarter" idx="12"/>
          </p:nvPr>
        </p:nvSpPr>
        <p:spPr/>
        <p:txBody>
          <a:bodyPr/>
          <a:lstStyle/>
          <a:p>
            <a:fld id="{253018A2-1C01-4E7C-9B74-05A6B8E374B2}" type="slidenum">
              <a:rPr lang="en-US" smtClean="0"/>
              <a:t>‹#›</a:t>
            </a:fld>
            <a:endParaRPr lang="en-US"/>
          </a:p>
        </p:txBody>
      </p:sp>
    </p:spTree>
    <p:extLst>
      <p:ext uri="{BB962C8B-B14F-4D97-AF65-F5344CB8AC3E}">
        <p14:creationId xmlns:p14="http://schemas.microsoft.com/office/powerpoint/2010/main" val="3980956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66A349-7194-DCB6-C9AF-D83A5A91E92A}"/>
              </a:ext>
            </a:extLst>
          </p:cNvPr>
          <p:cNvSpPr>
            <a:spLocks noGrp="1"/>
          </p:cNvSpPr>
          <p:nvPr>
            <p:ph type="dt" sz="half" idx="10"/>
          </p:nvPr>
        </p:nvSpPr>
        <p:spPr/>
        <p:txBody>
          <a:bodyPr/>
          <a:lstStyle/>
          <a:p>
            <a:fld id="{49A7D13A-1E2F-4C3C-BCC2-A3774EFB98F1}" type="datetimeFigureOut">
              <a:rPr lang="en-US" smtClean="0"/>
              <a:t>1/14/2025</a:t>
            </a:fld>
            <a:endParaRPr lang="en-US"/>
          </a:p>
        </p:txBody>
      </p:sp>
      <p:sp>
        <p:nvSpPr>
          <p:cNvPr id="3" name="Footer Placeholder 2">
            <a:extLst>
              <a:ext uri="{FF2B5EF4-FFF2-40B4-BE49-F238E27FC236}">
                <a16:creationId xmlns:a16="http://schemas.microsoft.com/office/drawing/2014/main" id="{0F832FFF-A58E-5643-115B-992603B63E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D7CAF0-5E16-7775-5430-61BBC0147279}"/>
              </a:ext>
            </a:extLst>
          </p:cNvPr>
          <p:cNvSpPr>
            <a:spLocks noGrp="1"/>
          </p:cNvSpPr>
          <p:nvPr>
            <p:ph type="sldNum" sz="quarter" idx="12"/>
          </p:nvPr>
        </p:nvSpPr>
        <p:spPr/>
        <p:txBody>
          <a:bodyPr/>
          <a:lstStyle/>
          <a:p>
            <a:fld id="{253018A2-1C01-4E7C-9B74-05A6B8E374B2}" type="slidenum">
              <a:rPr lang="en-US" smtClean="0"/>
              <a:t>‹#›</a:t>
            </a:fld>
            <a:endParaRPr lang="en-US"/>
          </a:p>
        </p:txBody>
      </p:sp>
    </p:spTree>
    <p:extLst>
      <p:ext uri="{BB962C8B-B14F-4D97-AF65-F5344CB8AC3E}">
        <p14:creationId xmlns:p14="http://schemas.microsoft.com/office/powerpoint/2010/main" val="3405365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64FBC-2DB2-5264-0950-3A143D19AF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64916D-F93F-7145-012D-32D1F8013B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3608B5-DF9F-0319-4D21-33181CC9F9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8457A7-BE67-5755-4CA0-D94CBBAA21EB}"/>
              </a:ext>
            </a:extLst>
          </p:cNvPr>
          <p:cNvSpPr>
            <a:spLocks noGrp="1"/>
          </p:cNvSpPr>
          <p:nvPr>
            <p:ph type="dt" sz="half" idx="10"/>
          </p:nvPr>
        </p:nvSpPr>
        <p:spPr/>
        <p:txBody>
          <a:bodyPr/>
          <a:lstStyle/>
          <a:p>
            <a:fld id="{49A7D13A-1E2F-4C3C-BCC2-A3774EFB98F1}" type="datetimeFigureOut">
              <a:rPr lang="en-US" smtClean="0"/>
              <a:t>1/14/2025</a:t>
            </a:fld>
            <a:endParaRPr lang="en-US"/>
          </a:p>
        </p:txBody>
      </p:sp>
      <p:sp>
        <p:nvSpPr>
          <p:cNvPr id="6" name="Footer Placeholder 5">
            <a:extLst>
              <a:ext uri="{FF2B5EF4-FFF2-40B4-BE49-F238E27FC236}">
                <a16:creationId xmlns:a16="http://schemas.microsoft.com/office/drawing/2014/main" id="{A10E2A37-B941-D692-D450-C4070743BC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E3659B-F835-CFDB-A779-F6E2CF1082BD}"/>
              </a:ext>
            </a:extLst>
          </p:cNvPr>
          <p:cNvSpPr>
            <a:spLocks noGrp="1"/>
          </p:cNvSpPr>
          <p:nvPr>
            <p:ph type="sldNum" sz="quarter" idx="12"/>
          </p:nvPr>
        </p:nvSpPr>
        <p:spPr/>
        <p:txBody>
          <a:bodyPr/>
          <a:lstStyle/>
          <a:p>
            <a:fld id="{253018A2-1C01-4E7C-9B74-05A6B8E374B2}" type="slidenum">
              <a:rPr lang="en-US" smtClean="0"/>
              <a:t>‹#›</a:t>
            </a:fld>
            <a:endParaRPr lang="en-US"/>
          </a:p>
        </p:txBody>
      </p:sp>
    </p:spTree>
    <p:extLst>
      <p:ext uri="{BB962C8B-B14F-4D97-AF65-F5344CB8AC3E}">
        <p14:creationId xmlns:p14="http://schemas.microsoft.com/office/powerpoint/2010/main" val="940644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E6E2F-83DB-0660-67B4-F8EDC2D09E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E24067-D7D0-66F0-554E-F9F5465A13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1494BA-32E6-3BAB-1E77-C69D61573C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140B91-067F-A1A9-3CD9-72EDBDF7544F}"/>
              </a:ext>
            </a:extLst>
          </p:cNvPr>
          <p:cNvSpPr>
            <a:spLocks noGrp="1"/>
          </p:cNvSpPr>
          <p:nvPr>
            <p:ph type="dt" sz="half" idx="10"/>
          </p:nvPr>
        </p:nvSpPr>
        <p:spPr/>
        <p:txBody>
          <a:bodyPr/>
          <a:lstStyle/>
          <a:p>
            <a:fld id="{49A7D13A-1E2F-4C3C-BCC2-A3774EFB98F1}" type="datetimeFigureOut">
              <a:rPr lang="en-US" smtClean="0"/>
              <a:t>1/14/2025</a:t>
            </a:fld>
            <a:endParaRPr lang="en-US"/>
          </a:p>
        </p:txBody>
      </p:sp>
      <p:sp>
        <p:nvSpPr>
          <p:cNvPr id="6" name="Footer Placeholder 5">
            <a:extLst>
              <a:ext uri="{FF2B5EF4-FFF2-40B4-BE49-F238E27FC236}">
                <a16:creationId xmlns:a16="http://schemas.microsoft.com/office/drawing/2014/main" id="{CD1CB0C4-20F3-0FE9-ACC1-D84CDFF8DB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25DA50-E90C-FE38-AF18-15E6AE01511B}"/>
              </a:ext>
            </a:extLst>
          </p:cNvPr>
          <p:cNvSpPr>
            <a:spLocks noGrp="1"/>
          </p:cNvSpPr>
          <p:nvPr>
            <p:ph type="sldNum" sz="quarter" idx="12"/>
          </p:nvPr>
        </p:nvSpPr>
        <p:spPr/>
        <p:txBody>
          <a:bodyPr/>
          <a:lstStyle/>
          <a:p>
            <a:fld id="{253018A2-1C01-4E7C-9B74-05A6B8E374B2}" type="slidenum">
              <a:rPr lang="en-US" smtClean="0"/>
              <a:t>‹#›</a:t>
            </a:fld>
            <a:endParaRPr lang="en-US"/>
          </a:p>
        </p:txBody>
      </p:sp>
    </p:spTree>
    <p:extLst>
      <p:ext uri="{BB962C8B-B14F-4D97-AF65-F5344CB8AC3E}">
        <p14:creationId xmlns:p14="http://schemas.microsoft.com/office/powerpoint/2010/main" val="3370068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99F599-E2C6-4644-B67A-B6C32EED08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320D3D-68D5-2D47-8F09-8E128FED4E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137515-0C6F-CFC1-FE38-09B98041EF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7D13A-1E2F-4C3C-BCC2-A3774EFB98F1}" type="datetimeFigureOut">
              <a:rPr lang="en-US" smtClean="0"/>
              <a:t>1/14/2025</a:t>
            </a:fld>
            <a:endParaRPr lang="en-US"/>
          </a:p>
        </p:txBody>
      </p:sp>
      <p:sp>
        <p:nvSpPr>
          <p:cNvPr id="5" name="Footer Placeholder 4">
            <a:extLst>
              <a:ext uri="{FF2B5EF4-FFF2-40B4-BE49-F238E27FC236}">
                <a16:creationId xmlns:a16="http://schemas.microsoft.com/office/drawing/2014/main" id="{791D95C1-C906-68E3-6B58-8D0CEBA54C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4F526C-E056-2C46-821F-0E2908E6E3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018A2-1C01-4E7C-9B74-05A6B8E374B2}" type="slidenum">
              <a:rPr lang="en-US" smtClean="0"/>
              <a:t>‹#›</a:t>
            </a:fld>
            <a:endParaRPr lang="en-US"/>
          </a:p>
        </p:txBody>
      </p:sp>
    </p:spTree>
    <p:extLst>
      <p:ext uri="{BB962C8B-B14F-4D97-AF65-F5344CB8AC3E}">
        <p14:creationId xmlns:p14="http://schemas.microsoft.com/office/powerpoint/2010/main" val="3714437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9.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educationplanner.org/students/self-assessments/learning-styles-quiz.s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nursing.kaplan.com/student/docs/classroomposters.pdf" TargetMode="External"/><Relationship Id="rId2" Type="http://schemas.openxmlformats.org/officeDocument/2006/relationships/hyperlink" Target="https://community.pepperdine.edu/techlearn/tools/courses/faculty/tests-quizzes-questions.htm#mulitple-choice" TargetMode="External"/><Relationship Id="rId1" Type="http://schemas.openxmlformats.org/officeDocument/2006/relationships/slideLayout" Target="../slideLayouts/slideLayout2.xml"/><Relationship Id="rId5" Type="http://schemas.openxmlformats.org/officeDocument/2006/relationships/hyperlink" Target="https://www.purdueglobal.edu/education-partnerships/generational-workforce-differences-infographic/" TargetMode="External"/><Relationship Id="rId4" Type="http://schemas.openxmlformats.org/officeDocument/2006/relationships/hyperlink" Target="https://www.k-state.edu/ksde/alp/resources/Handout-Module6.pdf"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B4E3-E801-30DD-8F8A-6AE4C7915ED5}"/>
              </a:ext>
            </a:extLst>
          </p:cNvPr>
          <p:cNvSpPr>
            <a:spLocks noGrp="1"/>
          </p:cNvSpPr>
          <p:nvPr>
            <p:ph type="ctrTitle"/>
          </p:nvPr>
        </p:nvSpPr>
        <p:spPr>
          <a:xfrm>
            <a:off x="4654296" y="931862"/>
            <a:ext cx="6293104" cy="3103108"/>
          </a:xfrm>
        </p:spPr>
        <p:txBody>
          <a:bodyPr anchor="b">
            <a:normAutofit/>
          </a:bodyPr>
          <a:lstStyle/>
          <a:p>
            <a:r>
              <a:rPr lang="en-US" sz="4400" dirty="0"/>
              <a:t>Helping Students Succeed</a:t>
            </a:r>
            <a:br>
              <a:rPr lang="en-US" sz="4400" dirty="0">
                <a:ea typeface="Calibri Light"/>
                <a:cs typeface="Calibri Light"/>
              </a:rPr>
            </a:br>
            <a:endParaRPr lang="en-US" sz="4400" dirty="0">
              <a:ea typeface="Calibri Light"/>
              <a:cs typeface="Calibri Light"/>
            </a:endParaRPr>
          </a:p>
        </p:txBody>
      </p:sp>
      <p:sp>
        <p:nvSpPr>
          <p:cNvPr id="3" name="Subtitle 2">
            <a:extLst>
              <a:ext uri="{FF2B5EF4-FFF2-40B4-BE49-F238E27FC236}">
                <a16:creationId xmlns:a16="http://schemas.microsoft.com/office/drawing/2014/main" id="{857900E1-094A-F003-B075-506FE739C261}"/>
              </a:ext>
            </a:extLst>
          </p:cNvPr>
          <p:cNvSpPr>
            <a:spLocks noGrp="1"/>
          </p:cNvSpPr>
          <p:nvPr>
            <p:ph type="subTitle" idx="1"/>
          </p:nvPr>
        </p:nvSpPr>
        <p:spPr>
          <a:xfrm>
            <a:off x="4654296" y="4200070"/>
            <a:ext cx="6293104" cy="1819729"/>
          </a:xfrm>
          <a:noFill/>
        </p:spPr>
        <p:txBody>
          <a:bodyPr vert="horz" lIns="91440" tIns="45720" rIns="91440" bIns="45720" rtlCol="0" anchor="t">
            <a:normAutofit/>
          </a:bodyPr>
          <a:lstStyle/>
          <a:p>
            <a:r>
              <a:rPr lang="en-US" sz="2000">
                <a:solidFill>
                  <a:schemeClr val="tx1"/>
                </a:solidFill>
                <a:latin typeface="Calibri Light"/>
                <a:ea typeface="Calibri Light"/>
                <a:cs typeface="Calibri Light"/>
              </a:rPr>
              <a:t>Study techniques</a:t>
            </a:r>
            <a:br>
              <a:rPr lang="en-US" sz="2000">
                <a:solidFill>
                  <a:schemeClr val="tx1"/>
                </a:solidFill>
                <a:latin typeface="Calibri Light"/>
                <a:ea typeface="Calibri Light"/>
                <a:cs typeface="Calibri Light"/>
              </a:rPr>
            </a:br>
            <a:r>
              <a:rPr lang="en-US" sz="2000">
                <a:solidFill>
                  <a:schemeClr val="tx1"/>
                </a:solidFill>
                <a:latin typeface="Calibri Light"/>
                <a:ea typeface="Calibri Light"/>
                <a:cs typeface="Calibri Light"/>
              </a:rPr>
              <a:t>Test taking strategies</a:t>
            </a:r>
            <a:br>
              <a:rPr lang="en-US" sz="2000">
                <a:solidFill>
                  <a:schemeClr val="tx1"/>
                </a:solidFill>
                <a:latin typeface="Calibri Light"/>
                <a:ea typeface="Calibri Light"/>
                <a:cs typeface="Calibri Light"/>
              </a:rPr>
            </a:br>
            <a:r>
              <a:rPr lang="en-US" sz="2000">
                <a:solidFill>
                  <a:schemeClr val="tx1"/>
                </a:solidFill>
                <a:latin typeface="Calibri Light"/>
                <a:ea typeface="Calibri Light"/>
                <a:cs typeface="Calibri Light"/>
              </a:rPr>
              <a:t>Test question analysis</a:t>
            </a:r>
            <a:endParaRPr lang="en-US" sz="2000">
              <a:solidFill>
                <a:schemeClr val="tx1"/>
              </a:solidFill>
            </a:endParaRPr>
          </a:p>
        </p:txBody>
      </p:sp>
      <p:pic>
        <p:nvPicPr>
          <p:cNvPr id="5" name="Picture 4" descr="group of anonymous people raising hands on a seminar - students in classroom college stock pictures, royalty-free photos &amp; images">
            <a:extLst>
              <a:ext uri="{FF2B5EF4-FFF2-40B4-BE49-F238E27FC236}">
                <a16:creationId xmlns:a16="http://schemas.microsoft.com/office/drawing/2014/main" id="{DD2D66F1-C676-AF57-35CF-A080A7197B20}"/>
              </a:ext>
            </a:extLst>
          </p:cNvPr>
          <p:cNvPicPr>
            <a:picLocks noChangeAspect="1"/>
          </p:cNvPicPr>
          <p:nvPr/>
        </p:nvPicPr>
        <p:blipFill>
          <a:blip r:embed="rId2"/>
          <a:srcRect l="24928" r="35564" b="-1"/>
          <a:stretch/>
        </p:blipFill>
        <p:spPr>
          <a:xfrm>
            <a:off x="20" y="10"/>
            <a:ext cx="4059059" cy="6857990"/>
          </a:xfrm>
          <a:prstGeom prst="rect">
            <a:avLst/>
          </a:prstGeom>
        </p:spPr>
      </p:pic>
    </p:spTree>
    <p:extLst>
      <p:ext uri="{BB962C8B-B14F-4D97-AF65-F5344CB8AC3E}">
        <p14:creationId xmlns:p14="http://schemas.microsoft.com/office/powerpoint/2010/main" val="4176882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E01F3-3FF9-0406-982B-5DBCE2406006}"/>
              </a:ext>
            </a:extLst>
          </p:cNvPr>
          <p:cNvSpPr>
            <a:spLocks noGrp="1"/>
          </p:cNvSpPr>
          <p:nvPr>
            <p:ph type="title"/>
          </p:nvPr>
        </p:nvSpPr>
        <p:spPr>
          <a:xfrm>
            <a:off x="761803" y="350196"/>
            <a:ext cx="4646904" cy="1624520"/>
          </a:xfrm>
        </p:spPr>
        <p:txBody>
          <a:bodyPr anchor="ctr">
            <a:normAutofit/>
          </a:bodyPr>
          <a:lstStyle/>
          <a:p>
            <a:r>
              <a:rPr lang="en-US" sz="3700"/>
              <a:t>What can I incorporate for them as an educator?</a:t>
            </a:r>
          </a:p>
        </p:txBody>
      </p:sp>
      <p:sp>
        <p:nvSpPr>
          <p:cNvPr id="3" name="Content Placeholder 2">
            <a:extLst>
              <a:ext uri="{FF2B5EF4-FFF2-40B4-BE49-F238E27FC236}">
                <a16:creationId xmlns:a16="http://schemas.microsoft.com/office/drawing/2014/main" id="{900B4832-0363-EB83-C399-ADBAAE652DB0}"/>
              </a:ext>
            </a:extLst>
          </p:cNvPr>
          <p:cNvSpPr>
            <a:spLocks noGrp="1"/>
          </p:cNvSpPr>
          <p:nvPr>
            <p:ph idx="1"/>
          </p:nvPr>
        </p:nvSpPr>
        <p:spPr>
          <a:xfrm>
            <a:off x="761803" y="2254928"/>
            <a:ext cx="4646905" cy="3613149"/>
          </a:xfrm>
        </p:spPr>
        <p:txBody>
          <a:bodyPr anchor="ctr">
            <a:normAutofit/>
          </a:bodyPr>
          <a:lstStyle/>
          <a:p>
            <a:r>
              <a:rPr lang="en-US" sz="2000" dirty="0"/>
              <a:t>Figure out what you are</a:t>
            </a:r>
          </a:p>
          <a:p>
            <a:pPr lvl="1"/>
            <a:r>
              <a:rPr lang="en-US" sz="2000" dirty="0"/>
              <a:t>You may be inclined to create content based on YOUR style</a:t>
            </a:r>
          </a:p>
          <a:p>
            <a:pPr lvl="1"/>
            <a:r>
              <a:rPr lang="en-US" sz="2000" dirty="0"/>
              <a:t>Make sure you’re incorporating the other styles</a:t>
            </a:r>
          </a:p>
          <a:p>
            <a:r>
              <a:rPr lang="en-US" sz="2000" dirty="0"/>
              <a:t>Make sure you are designing your content with activities to appeal to all three types of learning styles</a:t>
            </a:r>
          </a:p>
          <a:p>
            <a:pPr lvl="1"/>
            <a:r>
              <a:rPr lang="en-US" sz="2000" dirty="0"/>
              <a:t>Auditory</a:t>
            </a:r>
          </a:p>
          <a:p>
            <a:pPr lvl="1"/>
            <a:r>
              <a:rPr lang="en-US" sz="2000" dirty="0"/>
              <a:t>Visual</a:t>
            </a:r>
          </a:p>
          <a:p>
            <a:pPr lvl="1"/>
            <a:r>
              <a:rPr lang="en-US" sz="2000" dirty="0"/>
              <a:t>Kinesthetic/Tactile</a:t>
            </a:r>
          </a:p>
        </p:txBody>
      </p:sp>
      <p:pic>
        <p:nvPicPr>
          <p:cNvPr id="4" name="Picture 3">
            <a:extLst>
              <a:ext uri="{FF2B5EF4-FFF2-40B4-BE49-F238E27FC236}">
                <a16:creationId xmlns:a16="http://schemas.microsoft.com/office/drawing/2014/main" id="{0887E85D-2687-1A84-57C1-DCB7EA40B658}"/>
              </a:ext>
            </a:extLst>
          </p:cNvPr>
          <p:cNvPicPr>
            <a:picLocks noChangeAspect="1"/>
          </p:cNvPicPr>
          <p:nvPr/>
        </p:nvPicPr>
        <p:blipFill>
          <a:blip r:embed="rId2"/>
          <a:srcRect l="34152" r="6671"/>
          <a:stretch/>
        </p:blipFill>
        <p:spPr>
          <a:xfrm>
            <a:off x="6096000" y="1"/>
            <a:ext cx="6102825" cy="6858000"/>
          </a:xfrm>
          <a:prstGeom prst="rect">
            <a:avLst/>
          </a:prstGeom>
        </p:spPr>
      </p:pic>
    </p:spTree>
    <p:extLst>
      <p:ext uri="{BB962C8B-B14F-4D97-AF65-F5344CB8AC3E}">
        <p14:creationId xmlns:p14="http://schemas.microsoft.com/office/powerpoint/2010/main" val="171847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468C-A983-06E8-A154-EDB956115FEF}"/>
              </a:ext>
            </a:extLst>
          </p:cNvPr>
          <p:cNvSpPr>
            <a:spLocks noGrp="1"/>
          </p:cNvSpPr>
          <p:nvPr>
            <p:ph type="title"/>
          </p:nvPr>
        </p:nvSpPr>
        <p:spPr>
          <a:xfrm>
            <a:off x="6803409" y="762001"/>
            <a:ext cx="4156512" cy="1708244"/>
          </a:xfrm>
        </p:spPr>
        <p:txBody>
          <a:bodyPr anchor="ctr">
            <a:normAutofit/>
          </a:bodyPr>
          <a:lstStyle/>
          <a:p>
            <a:r>
              <a:rPr lang="en-US" sz="3700"/>
              <a:t>Teaching to different generations</a:t>
            </a:r>
          </a:p>
        </p:txBody>
      </p:sp>
      <p:sp>
        <p:nvSpPr>
          <p:cNvPr id="3" name="Content Placeholder 2">
            <a:extLst>
              <a:ext uri="{FF2B5EF4-FFF2-40B4-BE49-F238E27FC236}">
                <a16:creationId xmlns:a16="http://schemas.microsoft.com/office/drawing/2014/main" id="{3B3F6C52-E062-E48D-F040-D1D164A84FEA}"/>
              </a:ext>
            </a:extLst>
          </p:cNvPr>
          <p:cNvSpPr>
            <a:spLocks noGrp="1"/>
          </p:cNvSpPr>
          <p:nvPr>
            <p:ph idx="1"/>
          </p:nvPr>
        </p:nvSpPr>
        <p:spPr>
          <a:xfrm>
            <a:off x="6803409" y="2470245"/>
            <a:ext cx="4156512" cy="3769835"/>
          </a:xfrm>
        </p:spPr>
        <p:txBody>
          <a:bodyPr anchor="ctr">
            <a:normAutofit/>
          </a:bodyPr>
          <a:lstStyle/>
          <a:p>
            <a:r>
              <a:rPr lang="en-US" sz="2000" dirty="0"/>
              <a:t>What’s your median age for your program?</a:t>
            </a:r>
          </a:p>
          <a:p>
            <a:r>
              <a:rPr lang="en-US" sz="2000" dirty="0"/>
              <a:t>Why’s this important?</a:t>
            </a:r>
          </a:p>
          <a:p>
            <a:r>
              <a:rPr lang="en-US" sz="2000" dirty="0"/>
              <a:t>Generations</a:t>
            </a:r>
          </a:p>
          <a:p>
            <a:pPr lvl="1"/>
            <a:r>
              <a:rPr lang="en-US" sz="2000" dirty="0"/>
              <a:t>Baby boomers</a:t>
            </a:r>
          </a:p>
          <a:p>
            <a:pPr lvl="1"/>
            <a:r>
              <a:rPr lang="en-US" sz="2000" dirty="0"/>
              <a:t>Generation X</a:t>
            </a:r>
          </a:p>
          <a:p>
            <a:pPr lvl="1"/>
            <a:r>
              <a:rPr lang="en-US" sz="2000" dirty="0"/>
              <a:t>Generation Y (Millennials)</a:t>
            </a:r>
          </a:p>
          <a:p>
            <a:pPr lvl="1"/>
            <a:r>
              <a:rPr lang="en-US" sz="2000" dirty="0"/>
              <a:t>Generation Z</a:t>
            </a:r>
          </a:p>
        </p:txBody>
      </p:sp>
      <p:pic>
        <p:nvPicPr>
          <p:cNvPr id="4" name="Picture 3" descr="multi-generation family relaxing on retaining wall - generations stock pictures, royalty-free photos &amp; images">
            <a:extLst>
              <a:ext uri="{FF2B5EF4-FFF2-40B4-BE49-F238E27FC236}">
                <a16:creationId xmlns:a16="http://schemas.microsoft.com/office/drawing/2014/main" id="{3D1B8836-3093-8961-52E5-2B0AF489D1ED}"/>
              </a:ext>
            </a:extLst>
          </p:cNvPr>
          <p:cNvPicPr>
            <a:picLocks noChangeAspect="1"/>
          </p:cNvPicPr>
          <p:nvPr/>
        </p:nvPicPr>
        <p:blipFill>
          <a:blip r:embed="rId2"/>
          <a:srcRect l="28259" r="12407" b="-2"/>
          <a:stretch/>
        </p:blipFill>
        <p:spPr>
          <a:xfrm>
            <a:off x="-1" y="-2"/>
            <a:ext cx="6096001" cy="6858002"/>
          </a:xfrm>
          <a:prstGeom prst="rect">
            <a:avLst/>
          </a:prstGeom>
        </p:spPr>
      </p:pic>
    </p:spTree>
    <p:extLst>
      <p:ext uri="{BB962C8B-B14F-4D97-AF65-F5344CB8AC3E}">
        <p14:creationId xmlns:p14="http://schemas.microsoft.com/office/powerpoint/2010/main" val="3369753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D8C4A-E3E9-1198-7D3B-EBBD08B21F13}"/>
              </a:ext>
            </a:extLst>
          </p:cNvPr>
          <p:cNvSpPr>
            <a:spLocks noGrp="1"/>
          </p:cNvSpPr>
          <p:nvPr>
            <p:ph type="title"/>
          </p:nvPr>
        </p:nvSpPr>
        <p:spPr>
          <a:xfrm>
            <a:off x="8079978" y="220530"/>
            <a:ext cx="3369234" cy="969963"/>
          </a:xfrm>
        </p:spPr>
        <p:txBody>
          <a:bodyPr anchor="b">
            <a:normAutofit/>
          </a:bodyPr>
          <a:lstStyle/>
          <a:p>
            <a:r>
              <a:rPr lang="en-US" sz="2800" dirty="0"/>
              <a:t>What else can I recommend?</a:t>
            </a:r>
          </a:p>
        </p:txBody>
      </p:sp>
      <p:sp>
        <p:nvSpPr>
          <p:cNvPr id="3" name="Content Placeholder 2">
            <a:extLst>
              <a:ext uri="{FF2B5EF4-FFF2-40B4-BE49-F238E27FC236}">
                <a16:creationId xmlns:a16="http://schemas.microsoft.com/office/drawing/2014/main" id="{718C01C0-0EA9-F9E7-2A07-51723C57A0EC}"/>
              </a:ext>
            </a:extLst>
          </p:cNvPr>
          <p:cNvSpPr>
            <a:spLocks noGrp="1"/>
          </p:cNvSpPr>
          <p:nvPr>
            <p:ph idx="1"/>
          </p:nvPr>
        </p:nvSpPr>
        <p:spPr>
          <a:xfrm>
            <a:off x="8079978" y="1181236"/>
            <a:ext cx="3822575" cy="5453199"/>
          </a:xfrm>
        </p:spPr>
        <p:txBody>
          <a:bodyPr anchor="t">
            <a:normAutofit/>
          </a:bodyPr>
          <a:lstStyle/>
          <a:p>
            <a:r>
              <a:rPr lang="en-US" sz="1800" dirty="0"/>
              <a:t>Buy a white board and teach to an empty room or a pet</a:t>
            </a:r>
          </a:p>
          <a:p>
            <a:r>
              <a:rPr lang="en-US" sz="1800" dirty="0"/>
              <a:t>Pick a familiar movie to play in the background when studying</a:t>
            </a:r>
          </a:p>
          <a:p>
            <a:pPr lvl="1"/>
            <a:r>
              <a:rPr lang="en-US" sz="1800" dirty="0"/>
              <a:t>Only study for 45 minutes at a time and then take a break</a:t>
            </a:r>
          </a:p>
          <a:p>
            <a:r>
              <a:rPr lang="en-US" sz="1800" dirty="0"/>
              <a:t>Make up quizzes for themselves with content they are struggling</a:t>
            </a:r>
          </a:p>
          <a:p>
            <a:r>
              <a:rPr lang="en-US" sz="1800" dirty="0"/>
              <a:t>Make them understand they cannot memorize and dump the content</a:t>
            </a:r>
          </a:p>
          <a:p>
            <a:r>
              <a:rPr lang="en-US" sz="1800" dirty="0"/>
              <a:t>They must understand why something must be done and they will be able to retain the information and put it into practice</a:t>
            </a:r>
          </a:p>
          <a:p>
            <a:r>
              <a:rPr lang="en-US" sz="1800" dirty="0"/>
              <a:t>Let’s hear some of your ideas!</a:t>
            </a:r>
          </a:p>
        </p:txBody>
      </p:sp>
      <p:pic>
        <p:nvPicPr>
          <p:cNvPr id="4" name="Picture 3">
            <a:extLst>
              <a:ext uri="{FF2B5EF4-FFF2-40B4-BE49-F238E27FC236}">
                <a16:creationId xmlns:a16="http://schemas.microsoft.com/office/drawing/2014/main" id="{54D212BA-80A5-C94B-A556-24651B1D876E}"/>
              </a:ext>
            </a:extLst>
          </p:cNvPr>
          <p:cNvPicPr>
            <a:picLocks noChangeAspect="1"/>
          </p:cNvPicPr>
          <p:nvPr/>
        </p:nvPicPr>
        <p:blipFill>
          <a:blip r:embed="rId2"/>
          <a:srcRect l="18812" r="9256" b="-1"/>
          <a:stretch/>
        </p:blipFill>
        <p:spPr>
          <a:xfrm>
            <a:off x="20" y="10"/>
            <a:ext cx="7390243" cy="6857990"/>
          </a:xfrm>
          <a:prstGeom prst="rect">
            <a:avLst/>
          </a:prstGeom>
        </p:spPr>
      </p:pic>
    </p:spTree>
    <p:extLst>
      <p:ext uri="{BB962C8B-B14F-4D97-AF65-F5344CB8AC3E}">
        <p14:creationId xmlns:p14="http://schemas.microsoft.com/office/powerpoint/2010/main" val="137797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video thumbnail">
            <a:extLst>
              <a:ext uri="{FF2B5EF4-FFF2-40B4-BE49-F238E27FC236}">
                <a16:creationId xmlns:a16="http://schemas.microsoft.com/office/drawing/2014/main" id="{E73E3CA7-77EB-581B-A8B4-DC376D8C225F}"/>
              </a:ext>
            </a:extLst>
          </p:cNvPr>
          <p:cNvPicPr>
            <a:picLocks noChangeAspect="1"/>
          </p:cNvPicPr>
          <p:nvPr/>
        </p:nvPicPr>
        <p:blipFill>
          <a:blip r:embed="rId2">
            <a:alphaModFix amt="50000"/>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B6E91067-B252-EE03-A5FB-D4BABDD417CB}"/>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ea typeface="Calibri Light"/>
                <a:cs typeface="Calibri Light"/>
              </a:rPr>
              <a:t>Part II: Test questions</a:t>
            </a:r>
            <a:endParaRPr lang="en-US" dirty="0">
              <a:solidFill>
                <a:srgbClr val="FFFFFF"/>
              </a:solidFill>
            </a:endParaRPr>
          </a:p>
        </p:txBody>
      </p:sp>
      <p:sp>
        <p:nvSpPr>
          <p:cNvPr id="3" name="Content Placeholder 2">
            <a:extLst>
              <a:ext uri="{FF2B5EF4-FFF2-40B4-BE49-F238E27FC236}">
                <a16:creationId xmlns:a16="http://schemas.microsoft.com/office/drawing/2014/main" id="{C2D8C738-BD18-0B20-014E-E1F6FD5A0318}"/>
              </a:ext>
            </a:extLst>
          </p:cNvPr>
          <p:cNvSpPr>
            <a:spLocks noGrp="1"/>
          </p:cNvSpPr>
          <p:nvPr>
            <p:ph type="subTitle" idx="1"/>
          </p:nvPr>
        </p:nvSpPr>
        <p:spPr>
          <a:xfrm>
            <a:off x="1524000" y="4159404"/>
            <a:ext cx="9144000" cy="1098395"/>
          </a:xfrm>
        </p:spPr>
        <p:txBody>
          <a:bodyPr vert="horz" lIns="91440" tIns="45720" rIns="91440" bIns="45720" rtlCol="0">
            <a:normAutofit/>
          </a:bodyPr>
          <a:lstStyle/>
          <a:p>
            <a:r>
              <a:rPr lang="en-US" sz="1700">
                <a:solidFill>
                  <a:srgbClr val="FFFFFF"/>
                </a:solidFill>
                <a:latin typeface="Calibri Light"/>
                <a:ea typeface="Calibri Light"/>
                <a:cs typeface="Calibri Light"/>
              </a:rPr>
              <a:t>What level questions are you asking to prepare them?</a:t>
            </a:r>
          </a:p>
          <a:p>
            <a:r>
              <a:rPr lang="en-US" sz="1700">
                <a:solidFill>
                  <a:srgbClr val="FFFFFF"/>
                </a:solidFill>
                <a:latin typeface="Calibri Light"/>
                <a:ea typeface="Calibri" panose="020F0502020204030204"/>
                <a:cs typeface="Calibri Light"/>
              </a:rPr>
              <a:t>Do they know the techniques for answering each type?</a:t>
            </a:r>
          </a:p>
          <a:p>
            <a:r>
              <a:rPr lang="en-US" sz="1700">
                <a:solidFill>
                  <a:srgbClr val="FFFFFF"/>
                </a:solidFill>
                <a:latin typeface="Calibri Light"/>
                <a:ea typeface="Calibri" panose="020F0502020204030204"/>
                <a:cs typeface="Calibri Light"/>
              </a:rPr>
              <a:t>Steps for multiple choice questions.</a:t>
            </a:r>
            <a:endParaRPr lang="en-US" sz="1700">
              <a:solidFill>
                <a:srgbClr val="FFFFFF"/>
              </a:solidFill>
              <a:ea typeface="Calibri" panose="020F0502020204030204"/>
              <a:cs typeface="Calibri" panose="020F0502020204030204"/>
            </a:endParaRPr>
          </a:p>
        </p:txBody>
      </p:sp>
    </p:spTree>
    <p:extLst>
      <p:ext uri="{BB962C8B-B14F-4D97-AF65-F5344CB8AC3E}">
        <p14:creationId xmlns:p14="http://schemas.microsoft.com/office/powerpoint/2010/main" val="37926594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98405-37B8-9323-73DC-61D6390D35A3}"/>
              </a:ext>
            </a:extLst>
          </p:cNvPr>
          <p:cNvSpPr>
            <a:spLocks noGrp="1"/>
          </p:cNvSpPr>
          <p:nvPr>
            <p:ph type="title"/>
          </p:nvPr>
        </p:nvSpPr>
        <p:spPr/>
        <p:txBody>
          <a:bodyPr/>
          <a:lstStyle/>
          <a:p>
            <a:r>
              <a:rPr lang="en-US" dirty="0"/>
              <a:t>Blooms Taxonomy</a:t>
            </a:r>
          </a:p>
        </p:txBody>
      </p:sp>
      <p:sp>
        <p:nvSpPr>
          <p:cNvPr id="3" name="Content Placeholder 2">
            <a:extLst>
              <a:ext uri="{FF2B5EF4-FFF2-40B4-BE49-F238E27FC236}">
                <a16:creationId xmlns:a16="http://schemas.microsoft.com/office/drawing/2014/main" id="{A75215D2-6898-E650-04B3-0AC7167C2223}"/>
              </a:ext>
            </a:extLst>
          </p:cNvPr>
          <p:cNvSpPr>
            <a:spLocks noGrp="1"/>
          </p:cNvSpPr>
          <p:nvPr>
            <p:ph idx="1"/>
          </p:nvPr>
        </p:nvSpPr>
        <p:spPr/>
        <p:txBody>
          <a:bodyPr/>
          <a:lstStyle/>
          <a:p>
            <a:r>
              <a:rPr lang="en-US" dirty="0"/>
              <a:t>Knowledge: Remembering</a:t>
            </a:r>
          </a:p>
          <a:p>
            <a:r>
              <a:rPr lang="en-US" dirty="0"/>
              <a:t>Comprehension </a:t>
            </a:r>
          </a:p>
          <a:p>
            <a:r>
              <a:rPr lang="en-US" dirty="0"/>
              <a:t>Application</a:t>
            </a:r>
          </a:p>
          <a:p>
            <a:r>
              <a:rPr lang="en-US" dirty="0"/>
              <a:t>Analysis</a:t>
            </a:r>
          </a:p>
          <a:p>
            <a:r>
              <a:rPr lang="en-US" dirty="0"/>
              <a:t>Synthesis</a:t>
            </a:r>
          </a:p>
          <a:p>
            <a:r>
              <a:rPr lang="en-US" dirty="0"/>
              <a:t>Evaluation</a:t>
            </a:r>
          </a:p>
        </p:txBody>
      </p:sp>
      <p:pic>
        <p:nvPicPr>
          <p:cNvPr id="4" name="Picture 3">
            <a:extLst>
              <a:ext uri="{FF2B5EF4-FFF2-40B4-BE49-F238E27FC236}">
                <a16:creationId xmlns:a16="http://schemas.microsoft.com/office/drawing/2014/main" id="{430477D8-9166-D610-CC12-7C118790219C}"/>
              </a:ext>
            </a:extLst>
          </p:cNvPr>
          <p:cNvPicPr>
            <a:picLocks noChangeAspect="1"/>
          </p:cNvPicPr>
          <p:nvPr/>
        </p:nvPicPr>
        <p:blipFill>
          <a:blip r:embed="rId2"/>
          <a:stretch>
            <a:fillRect/>
          </a:stretch>
        </p:blipFill>
        <p:spPr>
          <a:xfrm>
            <a:off x="5341634" y="1256519"/>
            <a:ext cx="5803895" cy="4797968"/>
          </a:xfrm>
          <a:prstGeom prst="rect">
            <a:avLst/>
          </a:prstGeom>
        </p:spPr>
      </p:pic>
    </p:spTree>
    <p:extLst>
      <p:ext uri="{BB962C8B-B14F-4D97-AF65-F5344CB8AC3E}">
        <p14:creationId xmlns:p14="http://schemas.microsoft.com/office/powerpoint/2010/main" val="2749600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FB1486F-5687-7F65-0F07-A5C75681CB34}"/>
              </a:ext>
            </a:extLst>
          </p:cNvPr>
          <p:cNvPicPr>
            <a:picLocks noGrp="1" noChangeAspect="1"/>
          </p:cNvPicPr>
          <p:nvPr>
            <p:ph idx="1"/>
          </p:nvPr>
        </p:nvPicPr>
        <p:blipFill>
          <a:blip r:embed="rId2"/>
          <a:stretch/>
        </p:blipFill>
        <p:spPr>
          <a:xfrm>
            <a:off x="1645526" y="1140837"/>
            <a:ext cx="9327273" cy="5546751"/>
          </a:xfrm>
          <a:prstGeom prst="rect">
            <a:avLst/>
          </a:prstGeom>
        </p:spPr>
      </p:pic>
      <p:sp>
        <p:nvSpPr>
          <p:cNvPr id="2" name="Title 1">
            <a:extLst>
              <a:ext uri="{FF2B5EF4-FFF2-40B4-BE49-F238E27FC236}">
                <a16:creationId xmlns:a16="http://schemas.microsoft.com/office/drawing/2014/main" id="{0CD89CED-E353-C035-761D-0A712FCF9285}"/>
              </a:ext>
            </a:extLst>
          </p:cNvPr>
          <p:cNvSpPr>
            <a:spLocks noGrp="1"/>
          </p:cNvSpPr>
          <p:nvPr>
            <p:ph type="title"/>
          </p:nvPr>
        </p:nvSpPr>
        <p:spPr>
          <a:xfrm>
            <a:off x="1001684" y="170412"/>
            <a:ext cx="10178934" cy="1328730"/>
          </a:xfrm>
        </p:spPr>
        <p:txBody>
          <a:bodyPr vert="horz" lIns="91440" tIns="45720" rIns="91440" bIns="45720" rtlCol="0" anchor="b">
            <a:normAutofit fontScale="90000"/>
          </a:bodyPr>
          <a:lstStyle/>
          <a:p>
            <a:pPr algn="ctr"/>
            <a:r>
              <a:rPr lang="en-US" sz="5200" kern="1200" dirty="0">
                <a:solidFill>
                  <a:schemeClr val="tx1"/>
                </a:solidFill>
                <a:latin typeface="+mj-lt"/>
                <a:ea typeface="+mj-ea"/>
                <a:cs typeface="+mj-cs"/>
              </a:rPr>
              <a:t>Blooms Taxonomy</a:t>
            </a:r>
            <a:br>
              <a:rPr lang="en-US" sz="5200" kern="1200" dirty="0">
                <a:solidFill>
                  <a:schemeClr val="tx1"/>
                </a:solidFill>
                <a:latin typeface="+mj-lt"/>
                <a:ea typeface="+mj-ea"/>
                <a:cs typeface="+mj-cs"/>
              </a:rPr>
            </a:br>
            <a:r>
              <a:rPr lang="en-US" sz="4000" kern="1200" dirty="0">
                <a:solidFill>
                  <a:schemeClr val="tx1"/>
                </a:solidFill>
                <a:latin typeface="+mj-lt"/>
                <a:ea typeface="+mj-ea"/>
                <a:cs typeface="+mj-cs"/>
              </a:rPr>
              <a:t>Terms you can use for questions</a:t>
            </a:r>
            <a:endParaRPr lang="en-US" sz="5200" kern="1200" dirty="0">
              <a:solidFill>
                <a:schemeClr val="tx1"/>
              </a:solidFill>
              <a:latin typeface="+mj-lt"/>
              <a:ea typeface="+mj-ea"/>
              <a:cs typeface="+mj-cs"/>
            </a:endParaRPr>
          </a:p>
        </p:txBody>
      </p:sp>
    </p:spTree>
    <p:extLst>
      <p:ext uri="{BB962C8B-B14F-4D97-AF65-F5344CB8AC3E}">
        <p14:creationId xmlns:p14="http://schemas.microsoft.com/office/powerpoint/2010/main" val="519369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A8C3E-A6A3-C507-1EDC-33694CF41AFB}"/>
              </a:ext>
            </a:extLst>
          </p:cNvPr>
          <p:cNvSpPr>
            <a:spLocks noGrp="1"/>
          </p:cNvSpPr>
          <p:nvPr>
            <p:ph type="title"/>
          </p:nvPr>
        </p:nvSpPr>
        <p:spPr>
          <a:xfrm>
            <a:off x="621792" y="1161288"/>
            <a:ext cx="3602736" cy="4526280"/>
          </a:xfrm>
        </p:spPr>
        <p:txBody>
          <a:bodyPr>
            <a:normAutofit/>
          </a:bodyPr>
          <a:lstStyle/>
          <a:p>
            <a:r>
              <a:rPr lang="en-US" sz="4000" dirty="0"/>
              <a:t>Types of test questions and what they assess</a:t>
            </a:r>
          </a:p>
        </p:txBody>
      </p:sp>
      <p:graphicFrame>
        <p:nvGraphicFramePr>
          <p:cNvPr id="5" name="Content Placeholder 2">
            <a:extLst>
              <a:ext uri="{FF2B5EF4-FFF2-40B4-BE49-F238E27FC236}">
                <a16:creationId xmlns:a16="http://schemas.microsoft.com/office/drawing/2014/main" id="{91B97B0A-F714-B4A6-0EE9-A1A5F750A324}"/>
              </a:ext>
            </a:extLst>
          </p:cNvPr>
          <p:cNvGraphicFramePr>
            <a:graphicFrameLocks noGrp="1"/>
          </p:cNvGraphicFramePr>
          <p:nvPr>
            <p:ph idx="1"/>
            <p:extLst>
              <p:ext uri="{D42A27DB-BD31-4B8C-83A1-F6EECF244321}">
                <p14:modId xmlns:p14="http://schemas.microsoft.com/office/powerpoint/2010/main" val="2155745942"/>
              </p:ext>
            </p:extLst>
          </p:nvPr>
        </p:nvGraphicFramePr>
        <p:xfrm>
          <a:off x="5303520" y="470517"/>
          <a:ext cx="6364224" cy="6303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1089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2E91F-0168-D0D6-3232-15616841363B}"/>
              </a:ext>
            </a:extLst>
          </p:cNvPr>
          <p:cNvSpPr>
            <a:spLocks noGrp="1"/>
          </p:cNvSpPr>
          <p:nvPr>
            <p:ph type="title"/>
          </p:nvPr>
        </p:nvSpPr>
        <p:spPr/>
        <p:txBody>
          <a:bodyPr/>
          <a:lstStyle/>
          <a:p>
            <a:r>
              <a:rPr lang="en-US" dirty="0"/>
              <a:t>How do I assess test questions?</a:t>
            </a:r>
          </a:p>
        </p:txBody>
      </p:sp>
      <p:sp>
        <p:nvSpPr>
          <p:cNvPr id="3" name="Content Placeholder 2">
            <a:extLst>
              <a:ext uri="{FF2B5EF4-FFF2-40B4-BE49-F238E27FC236}">
                <a16:creationId xmlns:a16="http://schemas.microsoft.com/office/drawing/2014/main" id="{0C4E4CE2-A46D-7AB7-0DC8-72E2A01B1D17}"/>
              </a:ext>
            </a:extLst>
          </p:cNvPr>
          <p:cNvSpPr>
            <a:spLocks noGrp="1"/>
          </p:cNvSpPr>
          <p:nvPr>
            <p:ph idx="1"/>
          </p:nvPr>
        </p:nvSpPr>
        <p:spPr/>
        <p:txBody>
          <a:bodyPr vert="horz" lIns="91440" tIns="45720" rIns="91440" bIns="45720" rtlCol="0" anchor="t">
            <a:normAutofit/>
          </a:bodyPr>
          <a:lstStyle/>
          <a:p>
            <a:pPr marL="0" indent="0">
              <a:buNone/>
            </a:pPr>
            <a:r>
              <a:rPr lang="en-US" sz="2400" dirty="0"/>
              <a:t>Ask the same question in different ways on a test</a:t>
            </a:r>
          </a:p>
          <a:p>
            <a:pPr lvl="1"/>
            <a:r>
              <a:rPr lang="en-US" dirty="0"/>
              <a:t>Different level questions/ Blooms Taxonomy</a:t>
            </a:r>
          </a:p>
          <a:p>
            <a:pPr lvl="1"/>
            <a:r>
              <a:rPr lang="en-US" dirty="0"/>
              <a:t>Ex. 1. Remember </a:t>
            </a:r>
            <a:r>
              <a:rPr lang="en-US" dirty="0">
                <a:solidFill>
                  <a:srgbClr val="7030A0"/>
                </a:solidFill>
              </a:rPr>
              <a:t>The ileum is part of the small intestine. T/F</a:t>
            </a:r>
          </a:p>
          <a:p>
            <a:pPr lvl="2"/>
            <a:r>
              <a:rPr lang="en-US" dirty="0"/>
              <a:t>True/False</a:t>
            </a:r>
          </a:p>
          <a:p>
            <a:pPr lvl="2"/>
            <a:r>
              <a:rPr lang="en-US" dirty="0"/>
              <a:t>Matching</a:t>
            </a:r>
          </a:p>
          <a:p>
            <a:pPr lvl="1"/>
            <a:r>
              <a:rPr lang="en-US" dirty="0"/>
              <a:t>Ex. 2. Understand </a:t>
            </a:r>
            <a:r>
              <a:rPr lang="en-US" dirty="0">
                <a:solidFill>
                  <a:srgbClr val="7030A0"/>
                </a:solidFill>
              </a:rPr>
              <a:t>The ileum is (directional) to the duodenum </a:t>
            </a:r>
          </a:p>
          <a:p>
            <a:pPr lvl="2"/>
            <a:r>
              <a:rPr lang="en-US" dirty="0"/>
              <a:t>Multiple choice focused on specific topic</a:t>
            </a:r>
          </a:p>
          <a:p>
            <a:pPr lvl="1"/>
            <a:r>
              <a:rPr lang="en-US" dirty="0"/>
              <a:t>Ex. 3. Applying </a:t>
            </a:r>
            <a:r>
              <a:rPr lang="en-US" dirty="0">
                <a:solidFill>
                  <a:srgbClr val="7030A0"/>
                </a:solidFill>
              </a:rPr>
              <a:t>You are performing an open removal of the appendix.  What precautions must you take with instruments used to remove the appendix after they are used in the abdomen?</a:t>
            </a:r>
          </a:p>
          <a:p>
            <a:pPr lvl="2"/>
            <a:r>
              <a:rPr lang="en-US" dirty="0"/>
              <a:t>Multiple choice: Scenario questions</a:t>
            </a:r>
          </a:p>
          <a:p>
            <a:pPr lvl="2"/>
            <a:r>
              <a:rPr lang="en-US" dirty="0"/>
              <a:t>Give multiple elements in the questions they need to know to answer the question</a:t>
            </a:r>
          </a:p>
        </p:txBody>
      </p:sp>
    </p:spTree>
    <p:extLst>
      <p:ext uri="{BB962C8B-B14F-4D97-AF65-F5344CB8AC3E}">
        <p14:creationId xmlns:p14="http://schemas.microsoft.com/office/powerpoint/2010/main" val="3995212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2E91F-0168-D0D6-3232-15616841363B}"/>
              </a:ext>
            </a:extLst>
          </p:cNvPr>
          <p:cNvSpPr>
            <a:spLocks noGrp="1"/>
          </p:cNvSpPr>
          <p:nvPr>
            <p:ph type="title"/>
          </p:nvPr>
        </p:nvSpPr>
        <p:spPr/>
        <p:txBody>
          <a:bodyPr/>
          <a:lstStyle/>
          <a:p>
            <a:r>
              <a:rPr lang="en-US" dirty="0"/>
              <a:t>How do I assess test questions?</a:t>
            </a:r>
          </a:p>
        </p:txBody>
      </p:sp>
      <p:sp>
        <p:nvSpPr>
          <p:cNvPr id="3" name="Content Placeholder 2">
            <a:extLst>
              <a:ext uri="{FF2B5EF4-FFF2-40B4-BE49-F238E27FC236}">
                <a16:creationId xmlns:a16="http://schemas.microsoft.com/office/drawing/2014/main" id="{0C4E4CE2-A46D-7AB7-0DC8-72E2A01B1D17}"/>
              </a:ext>
            </a:extLst>
          </p:cNvPr>
          <p:cNvSpPr>
            <a:spLocks noGrp="1"/>
          </p:cNvSpPr>
          <p:nvPr>
            <p:ph idx="1"/>
          </p:nvPr>
        </p:nvSpPr>
        <p:spPr/>
        <p:txBody>
          <a:bodyPr>
            <a:normAutofit lnSpcReduction="10000"/>
          </a:bodyPr>
          <a:lstStyle/>
          <a:p>
            <a:r>
              <a:rPr lang="en-US" dirty="0"/>
              <a:t>Ask the same question in different ways on a test</a:t>
            </a:r>
          </a:p>
          <a:p>
            <a:pPr lvl="1"/>
            <a:r>
              <a:rPr lang="en-US" dirty="0"/>
              <a:t>Different level questions/ Blooms Taxonomy</a:t>
            </a:r>
          </a:p>
          <a:p>
            <a:pPr lvl="1"/>
            <a:r>
              <a:rPr lang="en-US" dirty="0"/>
              <a:t>Ex. 1. Remember </a:t>
            </a:r>
          </a:p>
          <a:p>
            <a:pPr lvl="2"/>
            <a:r>
              <a:rPr lang="en-US" dirty="0">
                <a:solidFill>
                  <a:srgbClr val="7030A0"/>
                </a:solidFill>
              </a:rPr>
              <a:t>The sigmoid is part of the small intestine. T/F</a:t>
            </a:r>
          </a:p>
          <a:p>
            <a:pPr lvl="1"/>
            <a:r>
              <a:rPr lang="en-US" dirty="0"/>
              <a:t>Ex. 2. Understand </a:t>
            </a:r>
          </a:p>
          <a:p>
            <a:pPr lvl="2"/>
            <a:r>
              <a:rPr lang="en-US" dirty="0">
                <a:solidFill>
                  <a:srgbClr val="7030A0"/>
                </a:solidFill>
              </a:rPr>
              <a:t>The sigmoid colon is _______ to the duodenum.</a:t>
            </a:r>
          </a:p>
          <a:p>
            <a:pPr lvl="3"/>
            <a:r>
              <a:rPr lang="en-US" dirty="0">
                <a:solidFill>
                  <a:srgbClr val="7030A0"/>
                </a:solidFill>
              </a:rPr>
              <a:t>Proximal		medial</a:t>
            </a:r>
          </a:p>
          <a:p>
            <a:pPr lvl="3"/>
            <a:r>
              <a:rPr lang="en-US" dirty="0">
                <a:solidFill>
                  <a:srgbClr val="7030A0"/>
                </a:solidFill>
              </a:rPr>
              <a:t>Distal		lateral</a:t>
            </a:r>
          </a:p>
          <a:p>
            <a:pPr lvl="1"/>
            <a:r>
              <a:rPr lang="en-US" dirty="0"/>
              <a:t>Ex. 3. Applying </a:t>
            </a:r>
          </a:p>
          <a:p>
            <a:pPr lvl="2"/>
            <a:r>
              <a:rPr lang="en-US" dirty="0">
                <a:solidFill>
                  <a:srgbClr val="7030A0"/>
                </a:solidFill>
              </a:rPr>
              <a:t>You are first scrub for an open low anterior colon resection.  Which of the following items do you need to prepare while setting up? (Select all that apply)</a:t>
            </a:r>
          </a:p>
          <a:p>
            <a:pPr lvl="3"/>
            <a:r>
              <a:rPr lang="en-US" dirty="0">
                <a:solidFill>
                  <a:srgbClr val="7030A0"/>
                </a:solidFill>
              </a:rPr>
              <a:t>Bowel closing tray		sigmoidoscope</a:t>
            </a:r>
          </a:p>
          <a:p>
            <a:pPr lvl="3"/>
            <a:r>
              <a:rPr lang="en-US" dirty="0">
                <a:solidFill>
                  <a:srgbClr val="7030A0"/>
                </a:solidFill>
              </a:rPr>
              <a:t>EEA stapler			Hibbs retractor</a:t>
            </a:r>
          </a:p>
        </p:txBody>
      </p:sp>
    </p:spTree>
    <p:extLst>
      <p:ext uri="{BB962C8B-B14F-4D97-AF65-F5344CB8AC3E}">
        <p14:creationId xmlns:p14="http://schemas.microsoft.com/office/powerpoint/2010/main" val="1865466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rime ice at reykjanes in the southwest part iceland - icebreaker stock pictures, royalty-free photos &amp; images">
            <a:extLst>
              <a:ext uri="{FF2B5EF4-FFF2-40B4-BE49-F238E27FC236}">
                <a16:creationId xmlns:a16="http://schemas.microsoft.com/office/drawing/2014/main" id="{A2EECF20-3523-B0D7-DAA2-2F040267E9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565" r="2317"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tx1"/>
              </a:gs>
              <a:gs pos="35000">
                <a:schemeClr val="tx1">
                  <a:alpha val="77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06E77-17C2-98C7-7CED-A43FDAB7804A}"/>
              </a:ext>
            </a:extLst>
          </p:cNvPr>
          <p:cNvSpPr>
            <a:spLocks noGrp="1"/>
          </p:cNvSpPr>
          <p:nvPr>
            <p:ph type="title"/>
          </p:nvPr>
        </p:nvSpPr>
        <p:spPr>
          <a:xfrm>
            <a:off x="7935402" y="743447"/>
            <a:ext cx="3445765" cy="3692028"/>
          </a:xfrm>
          <a:noFill/>
        </p:spPr>
        <p:txBody>
          <a:bodyPr vert="horz" lIns="91440" tIns="45720" rIns="91440" bIns="45720" rtlCol="0" anchor="b">
            <a:normAutofit/>
          </a:bodyPr>
          <a:lstStyle/>
          <a:p>
            <a:r>
              <a:rPr lang="en-US" sz="5200">
                <a:solidFill>
                  <a:schemeClr val="bg1"/>
                </a:solidFill>
              </a:rPr>
              <a:t>Icebreaker question</a:t>
            </a:r>
          </a:p>
        </p:txBody>
      </p:sp>
    </p:spTree>
    <p:extLst>
      <p:ext uri="{BB962C8B-B14F-4D97-AF65-F5344CB8AC3E}">
        <p14:creationId xmlns:p14="http://schemas.microsoft.com/office/powerpoint/2010/main" val="3723661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842FE-BEFC-6F8E-9AA5-4319A00CF4F6}"/>
              </a:ext>
            </a:extLst>
          </p:cNvPr>
          <p:cNvSpPr>
            <a:spLocks noGrp="1"/>
          </p:cNvSpPr>
          <p:nvPr>
            <p:ph type="title"/>
          </p:nvPr>
        </p:nvSpPr>
        <p:spPr>
          <a:xfrm>
            <a:off x="761801" y="529088"/>
            <a:ext cx="4697303" cy="1804680"/>
          </a:xfrm>
        </p:spPr>
        <p:txBody>
          <a:bodyPr>
            <a:normAutofit/>
          </a:bodyPr>
          <a:lstStyle/>
          <a:p>
            <a:r>
              <a:rPr lang="en-US" sz="4000" dirty="0">
                <a:latin typeface="Calibri"/>
                <a:ea typeface="Calibri"/>
                <a:cs typeface="Calibri"/>
              </a:rPr>
              <a:t>Part I: Assessment </a:t>
            </a:r>
            <a:br>
              <a:rPr lang="en-US" sz="4000" dirty="0">
                <a:latin typeface="Calibri"/>
                <a:ea typeface="Calibri"/>
                <a:cs typeface="Calibri"/>
              </a:rPr>
            </a:br>
            <a:r>
              <a:rPr lang="en-US" sz="4000" dirty="0">
                <a:latin typeface="Calibri"/>
                <a:ea typeface="Calibri"/>
                <a:cs typeface="Calibri"/>
              </a:rPr>
              <a:t>Determine what kind of learner they are</a:t>
            </a:r>
            <a:endParaRPr lang="en-US" sz="4000" dirty="0"/>
          </a:p>
        </p:txBody>
      </p:sp>
      <p:sp>
        <p:nvSpPr>
          <p:cNvPr id="3" name="Content Placeholder 2">
            <a:extLst>
              <a:ext uri="{FF2B5EF4-FFF2-40B4-BE49-F238E27FC236}">
                <a16:creationId xmlns:a16="http://schemas.microsoft.com/office/drawing/2014/main" id="{C63753AF-8B16-0CE7-6FBC-2F8820E87667}"/>
              </a:ext>
            </a:extLst>
          </p:cNvPr>
          <p:cNvSpPr>
            <a:spLocks noGrp="1"/>
          </p:cNvSpPr>
          <p:nvPr>
            <p:ph idx="1"/>
          </p:nvPr>
        </p:nvSpPr>
        <p:spPr>
          <a:xfrm>
            <a:off x="6794838" y="3234518"/>
            <a:ext cx="4505275" cy="3121831"/>
          </a:xfrm>
        </p:spPr>
        <p:txBody>
          <a:bodyPr vert="horz" lIns="91440" tIns="45720" rIns="91440" bIns="45720" rtlCol="0" anchor="ctr">
            <a:normAutofit/>
          </a:bodyPr>
          <a:lstStyle/>
          <a:p>
            <a:pPr marL="0" indent="0">
              <a:buNone/>
            </a:pPr>
            <a:r>
              <a:rPr lang="en-US" sz="2000" dirty="0">
                <a:latin typeface="Constantia"/>
                <a:ea typeface="Calibri"/>
                <a:cs typeface="Calibri"/>
              </a:rPr>
              <a:t>Hands on/Tactile/Kinesthetic</a:t>
            </a:r>
            <a:endParaRPr lang="en-US" dirty="0">
              <a:latin typeface="Constantia"/>
            </a:endParaRPr>
          </a:p>
          <a:p>
            <a:pPr marL="0" indent="0">
              <a:buNone/>
            </a:pPr>
            <a:r>
              <a:rPr lang="en-US" sz="2000" dirty="0">
                <a:latin typeface="Constantia"/>
                <a:ea typeface="Calibri"/>
                <a:cs typeface="Calibri"/>
              </a:rPr>
              <a:t>Auditory</a:t>
            </a:r>
            <a:endParaRPr lang="en-US" dirty="0">
              <a:latin typeface="Constantia"/>
              <a:ea typeface="Calibri"/>
              <a:cs typeface="Calibri"/>
            </a:endParaRPr>
          </a:p>
          <a:p>
            <a:pPr marL="0" indent="0">
              <a:buNone/>
            </a:pPr>
            <a:r>
              <a:rPr lang="en-US" sz="2000" dirty="0">
                <a:latin typeface="Constantia"/>
                <a:ea typeface="Calibri"/>
                <a:cs typeface="Calibri"/>
              </a:rPr>
              <a:t>Visual</a:t>
            </a:r>
          </a:p>
        </p:txBody>
      </p:sp>
      <p:pic>
        <p:nvPicPr>
          <p:cNvPr id="5" name="Picture 4" descr="close up of a hands on a laptop keyboard - hands on stock pictures, royalty-free photos &amp; images">
            <a:extLst>
              <a:ext uri="{FF2B5EF4-FFF2-40B4-BE49-F238E27FC236}">
                <a16:creationId xmlns:a16="http://schemas.microsoft.com/office/drawing/2014/main" id="{A0E3B00D-B42E-D196-2F42-52CC24938DB7}"/>
              </a:ext>
            </a:extLst>
          </p:cNvPr>
          <p:cNvPicPr>
            <a:picLocks noChangeAspect="1"/>
          </p:cNvPicPr>
          <p:nvPr/>
        </p:nvPicPr>
        <p:blipFill>
          <a:blip r:embed="rId2"/>
          <a:srcRect l="1509" r="-3" b="-3"/>
          <a:stretch/>
        </p:blipFill>
        <p:spPr>
          <a:xfrm>
            <a:off x="20" y="2734900"/>
            <a:ext cx="6095983" cy="4131399"/>
          </a:xfrm>
          <a:prstGeom prst="rect">
            <a:avLst/>
          </a:prstGeom>
        </p:spPr>
      </p:pic>
      <p:pic>
        <p:nvPicPr>
          <p:cNvPr id="4" name="Picture 3" descr="eye with reflect. - visual stock pictures, royalty-free photos &amp; images">
            <a:extLst>
              <a:ext uri="{FF2B5EF4-FFF2-40B4-BE49-F238E27FC236}">
                <a16:creationId xmlns:a16="http://schemas.microsoft.com/office/drawing/2014/main" id="{E6D2A999-1561-7D2C-168A-BFE5B290BF28}"/>
              </a:ext>
            </a:extLst>
          </p:cNvPr>
          <p:cNvPicPr>
            <a:picLocks noChangeAspect="1"/>
          </p:cNvPicPr>
          <p:nvPr/>
        </p:nvPicPr>
        <p:blipFill>
          <a:blip r:embed="rId3"/>
          <a:srcRect l="1185" r="19614" b="4"/>
          <a:stretch/>
        </p:blipFill>
        <p:spPr>
          <a:xfrm>
            <a:off x="9144012" y="-12883"/>
            <a:ext cx="3048001" cy="2751500"/>
          </a:xfrm>
          <a:prstGeom prst="rect">
            <a:avLst/>
          </a:prstGeom>
        </p:spPr>
      </p:pic>
      <p:pic>
        <p:nvPicPr>
          <p:cNvPr id="7" name="Picture 6" descr="elderly woman hard to hear - auditory stock pictures, royalty-free photos &amp; images">
            <a:extLst>
              <a:ext uri="{FF2B5EF4-FFF2-40B4-BE49-F238E27FC236}">
                <a16:creationId xmlns:a16="http://schemas.microsoft.com/office/drawing/2014/main" id="{28990833-1D7F-B772-928C-3EC6AA89A966}"/>
              </a:ext>
            </a:extLst>
          </p:cNvPr>
          <p:cNvPicPr>
            <a:picLocks noChangeAspect="1"/>
          </p:cNvPicPr>
          <p:nvPr/>
        </p:nvPicPr>
        <p:blipFill>
          <a:blip r:embed="rId4"/>
          <a:srcRect l="19566" r="1623" b="-4"/>
          <a:stretch/>
        </p:blipFill>
        <p:spPr>
          <a:xfrm>
            <a:off x="6095997" y="-12883"/>
            <a:ext cx="3054096" cy="2751500"/>
          </a:xfrm>
          <a:prstGeom prst="rect">
            <a:avLst/>
          </a:prstGeom>
        </p:spPr>
      </p:pic>
    </p:spTree>
    <p:extLst>
      <p:ext uri="{BB962C8B-B14F-4D97-AF65-F5344CB8AC3E}">
        <p14:creationId xmlns:p14="http://schemas.microsoft.com/office/powerpoint/2010/main" val="2016391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6" name="Rectangle 1035">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great idea of a marketing strategy plan at a creative office - strategies stock pictures, royalty-free photos &amp; images">
            <a:extLst>
              <a:ext uri="{FF2B5EF4-FFF2-40B4-BE49-F238E27FC236}">
                <a16:creationId xmlns:a16="http://schemas.microsoft.com/office/drawing/2014/main" id="{AE09C743-9285-6693-16FA-33C6EDDB03A0}"/>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t="15730"/>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C3F3AFA-200B-E248-BFFB-6A611793D319}"/>
              </a:ext>
            </a:extLst>
          </p:cNvPr>
          <p:cNvSpPr>
            <a:spLocks noGrp="1"/>
          </p:cNvSpPr>
          <p:nvPr>
            <p:ph type="ctrTitle"/>
          </p:nvPr>
        </p:nvSpPr>
        <p:spPr>
          <a:xfrm>
            <a:off x="1446178" y="4909297"/>
            <a:ext cx="9144000" cy="1299135"/>
          </a:xfrm>
        </p:spPr>
        <p:txBody>
          <a:bodyPr>
            <a:normAutofit/>
          </a:bodyPr>
          <a:lstStyle/>
          <a:p>
            <a:r>
              <a:rPr lang="en-US" dirty="0">
                <a:solidFill>
                  <a:srgbClr val="FFFFFF"/>
                </a:solidFill>
              </a:rPr>
              <a:t>Part III: Test taking strategies</a:t>
            </a:r>
          </a:p>
        </p:txBody>
      </p:sp>
    </p:spTree>
    <p:extLst>
      <p:ext uri="{BB962C8B-B14F-4D97-AF65-F5344CB8AC3E}">
        <p14:creationId xmlns:p14="http://schemas.microsoft.com/office/powerpoint/2010/main" val="39403369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7918DD-6AC5-4205-4FBF-013DD25F16D0}"/>
              </a:ext>
            </a:extLst>
          </p:cNvPr>
          <p:cNvSpPr>
            <a:spLocks noGrp="1"/>
          </p:cNvSpPr>
          <p:nvPr>
            <p:ph type="title"/>
          </p:nvPr>
        </p:nvSpPr>
        <p:spPr>
          <a:xfrm>
            <a:off x="761800" y="762001"/>
            <a:ext cx="5334197" cy="1708242"/>
          </a:xfrm>
        </p:spPr>
        <p:txBody>
          <a:bodyPr anchor="ctr">
            <a:normAutofit/>
          </a:bodyPr>
          <a:lstStyle/>
          <a:p>
            <a:r>
              <a:rPr lang="en-US" sz="4000" dirty="0"/>
              <a:t>1. Reading test questions</a:t>
            </a:r>
          </a:p>
        </p:txBody>
      </p:sp>
      <p:sp>
        <p:nvSpPr>
          <p:cNvPr id="3" name="Content Placeholder 2">
            <a:extLst>
              <a:ext uri="{FF2B5EF4-FFF2-40B4-BE49-F238E27FC236}">
                <a16:creationId xmlns:a16="http://schemas.microsoft.com/office/drawing/2014/main" id="{04559054-520D-3741-A46A-BFF68FBBC31A}"/>
              </a:ext>
            </a:extLst>
          </p:cNvPr>
          <p:cNvSpPr>
            <a:spLocks noGrp="1"/>
          </p:cNvSpPr>
          <p:nvPr>
            <p:ph idx="1"/>
          </p:nvPr>
        </p:nvSpPr>
        <p:spPr>
          <a:xfrm>
            <a:off x="761800" y="2470244"/>
            <a:ext cx="5334197" cy="3769835"/>
          </a:xfrm>
        </p:spPr>
        <p:txBody>
          <a:bodyPr vert="horz" lIns="91440" tIns="45720" rIns="91440" bIns="45720" rtlCol="0" anchor="ctr">
            <a:normAutofit/>
          </a:bodyPr>
          <a:lstStyle/>
          <a:p>
            <a:pPr marL="342900" indent="-342900">
              <a:buAutoNum type="arabicPeriod"/>
            </a:pPr>
            <a:r>
              <a:rPr lang="en-US" sz="1700"/>
              <a:t>Cover the answers.</a:t>
            </a:r>
          </a:p>
          <a:p>
            <a:pPr marL="342900" indent="-342900">
              <a:buAutoNum type="arabicPeriod"/>
            </a:pPr>
            <a:r>
              <a:rPr lang="en-US" sz="1700"/>
              <a:t>Read the question two times.  (Get an answer in your head)</a:t>
            </a:r>
          </a:p>
          <a:p>
            <a:pPr marL="342900" indent="-342900">
              <a:buAutoNum type="arabicPeriod"/>
            </a:pPr>
            <a:r>
              <a:rPr lang="en-US" sz="1700"/>
              <a:t>Determine the root of the question. </a:t>
            </a:r>
          </a:p>
          <a:p>
            <a:pPr marL="800100" lvl="1" indent="-342900">
              <a:buAutoNum type="arabicPeriod"/>
            </a:pPr>
            <a:r>
              <a:rPr lang="en-US" sz="1700"/>
              <a:t>What is ACTUALLY being asked.  </a:t>
            </a:r>
          </a:p>
          <a:p>
            <a:pPr marL="342900" indent="-342900">
              <a:buAutoNum type="arabicPeriod"/>
            </a:pPr>
            <a:r>
              <a:rPr lang="en-US" sz="1700"/>
              <a:t>DO NOT READ INTO THE QUESTIONS!!!</a:t>
            </a:r>
          </a:p>
          <a:p>
            <a:pPr marL="342900" indent="-342900">
              <a:buAutoNum type="arabicPeriod"/>
            </a:pPr>
            <a:r>
              <a:rPr lang="en-US" sz="1700"/>
              <a:t>Uncover the answers.</a:t>
            </a:r>
          </a:p>
          <a:p>
            <a:pPr marL="342900" indent="-342900">
              <a:buAutoNum type="arabicPeriod"/>
            </a:pPr>
            <a:r>
              <a:rPr lang="en-US" sz="1700"/>
              <a:t>Read ALL the answers!</a:t>
            </a:r>
          </a:p>
          <a:p>
            <a:pPr marL="342900" indent="-342900">
              <a:buAutoNum type="arabicPeriod"/>
            </a:pPr>
            <a:r>
              <a:rPr lang="en-US" sz="1700"/>
              <a:t>If you are down to two answers that you can not decide between, reread the question.  Did you misinterpret what was being asked?  Did you read into it?  Did you misread the question?</a:t>
            </a:r>
          </a:p>
          <a:p>
            <a:pPr>
              <a:buAutoNum type="arabicPeriod"/>
            </a:pPr>
            <a:endParaRPr lang="en-US" sz="1700"/>
          </a:p>
        </p:txBody>
      </p:sp>
      <p:pic>
        <p:nvPicPr>
          <p:cNvPr id="2050" name="Picture 2" descr="leadership - steps to follow stock pictures, royalty-free photos &amp; images">
            <a:extLst>
              <a:ext uri="{FF2B5EF4-FFF2-40B4-BE49-F238E27FC236}">
                <a16:creationId xmlns:a16="http://schemas.microsoft.com/office/drawing/2014/main" id="{E53DEE9E-209C-B895-2644-6104C07E8C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232" r="23932" b="-1"/>
          <a:stretch/>
        </p:blipFill>
        <p:spPr bwMode="auto">
          <a:xfrm>
            <a:off x="6857797" y="-10886"/>
            <a:ext cx="5334204" cy="6868886"/>
          </a:xfrm>
          <a:prstGeom prst="rect">
            <a:avLst/>
          </a:prstGeom>
          <a:noFill/>
          <a:effectLst>
            <a:outerShdw blurRad="127000" dist="50800" dir="10800000" sx="99000" sy="99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974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1D2D-21BC-4DB4-3A98-4F03EFD2E930}"/>
              </a:ext>
            </a:extLst>
          </p:cNvPr>
          <p:cNvSpPr>
            <a:spLocks noGrp="1"/>
          </p:cNvSpPr>
          <p:nvPr>
            <p:ph type="title"/>
          </p:nvPr>
        </p:nvSpPr>
        <p:spPr>
          <a:xfrm>
            <a:off x="3937994" y="365760"/>
            <a:ext cx="6977857" cy="1325562"/>
          </a:xfrm>
        </p:spPr>
        <p:txBody>
          <a:bodyPr>
            <a:normAutofit/>
          </a:bodyPr>
          <a:lstStyle/>
          <a:p>
            <a:r>
              <a:rPr lang="en-US" dirty="0"/>
              <a:t>2. Techniques for each type of question</a:t>
            </a:r>
          </a:p>
        </p:txBody>
      </p:sp>
      <p:graphicFrame>
        <p:nvGraphicFramePr>
          <p:cNvPr id="9" name="Content Placeholder 6">
            <a:extLst>
              <a:ext uri="{FF2B5EF4-FFF2-40B4-BE49-F238E27FC236}">
                <a16:creationId xmlns:a16="http://schemas.microsoft.com/office/drawing/2014/main" id="{11F89E7F-93A6-1F37-B3C9-755E0842AFDB}"/>
              </a:ext>
            </a:extLst>
          </p:cNvPr>
          <p:cNvGraphicFramePr>
            <a:graphicFrameLocks noGrp="1"/>
          </p:cNvGraphicFramePr>
          <p:nvPr>
            <p:ph idx="1"/>
            <p:extLst>
              <p:ext uri="{D42A27DB-BD31-4B8C-83A1-F6EECF244321}">
                <p14:modId xmlns:p14="http://schemas.microsoft.com/office/powerpoint/2010/main" val="3858975740"/>
              </p:ext>
            </p:extLst>
          </p:nvPr>
        </p:nvGraphicFramePr>
        <p:xfrm>
          <a:off x="3937994" y="2005739"/>
          <a:ext cx="6977857" cy="4174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descr="video thumbnail">
            <a:extLst>
              <a:ext uri="{FF2B5EF4-FFF2-40B4-BE49-F238E27FC236}">
                <a16:creationId xmlns:a16="http://schemas.microsoft.com/office/drawing/2014/main" id="{E468317C-D256-D072-5F35-AA83D1378B47}"/>
              </a:ext>
            </a:extLst>
          </p:cNvPr>
          <p:cNvPicPr>
            <a:picLocks noChangeAspect="1"/>
          </p:cNvPicPr>
          <p:nvPr/>
        </p:nvPicPr>
        <p:blipFill>
          <a:blip r:embed="rId7"/>
          <a:srcRect l="45251" r="25589"/>
          <a:stretch/>
        </p:blipFill>
        <p:spPr>
          <a:xfrm>
            <a:off x="20" y="10"/>
            <a:ext cx="3555185" cy="6857990"/>
          </a:xfrm>
          <a:prstGeom prst="rect">
            <a:avLst/>
          </a:prstGeom>
        </p:spPr>
      </p:pic>
    </p:spTree>
    <p:extLst>
      <p:ext uri="{BB962C8B-B14F-4D97-AF65-F5344CB8AC3E}">
        <p14:creationId xmlns:p14="http://schemas.microsoft.com/office/powerpoint/2010/main" val="2052264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view looking up into lush green branches of large tree and tall green tree in spring. - tree stock pictures, royalty-free photos &amp; images">
            <a:extLst>
              <a:ext uri="{FF2B5EF4-FFF2-40B4-BE49-F238E27FC236}">
                <a16:creationId xmlns:a16="http://schemas.microsoft.com/office/drawing/2014/main" id="{E95A1C8B-D839-ECAF-D1AA-0818911AB6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2415" b="331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103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03878F-A2BF-715F-F5C1-D4A195DD770F}"/>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3. Decision Tree</a:t>
            </a:r>
          </a:p>
        </p:txBody>
      </p:sp>
      <p:cxnSp>
        <p:nvCxnSpPr>
          <p:cNvPr id="1033" name="Straight Connector 103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459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057" name="Rectangle 2056">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E5DBEB3-D12F-ABB6-0B3C-398275C3228E}"/>
              </a:ext>
            </a:extLst>
          </p:cNvPr>
          <p:cNvSpPr txBox="1"/>
          <p:nvPr/>
        </p:nvSpPr>
        <p:spPr>
          <a:xfrm>
            <a:off x="761802" y="2743200"/>
            <a:ext cx="4646905" cy="3613149"/>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000" dirty="0"/>
              <a:t>No</a:t>
            </a:r>
          </a:p>
          <a:p>
            <a:pPr marL="742950" lvl="1" indent="-228600">
              <a:lnSpc>
                <a:spcPct val="90000"/>
              </a:lnSpc>
              <a:spcAft>
                <a:spcPts val="600"/>
              </a:spcAft>
              <a:buFont typeface="Arial" panose="020B0604020202020204" pitchFamily="34" charset="0"/>
              <a:buChar char="•"/>
            </a:pPr>
            <a:r>
              <a:rPr lang="en-US" sz="2000" dirty="0"/>
              <a:t>Read the answer choices for clues.</a:t>
            </a:r>
          </a:p>
          <a:p>
            <a:pPr marL="285750" indent="-228600">
              <a:lnSpc>
                <a:spcPct val="90000"/>
              </a:lnSpc>
              <a:spcAft>
                <a:spcPts val="600"/>
              </a:spcAft>
              <a:buFont typeface="Arial" panose="020B0604020202020204" pitchFamily="34" charset="0"/>
              <a:buChar char="•"/>
            </a:pPr>
            <a:r>
              <a:rPr lang="en-US" sz="2000" dirty="0"/>
              <a:t>Yes</a:t>
            </a:r>
          </a:p>
          <a:p>
            <a:pPr marL="742950" lvl="1" indent="-228600">
              <a:lnSpc>
                <a:spcPct val="90000"/>
              </a:lnSpc>
              <a:spcAft>
                <a:spcPts val="600"/>
              </a:spcAft>
              <a:buFont typeface="Arial" panose="020B0604020202020204" pitchFamily="34" charset="0"/>
              <a:buChar char="•"/>
            </a:pPr>
            <a:r>
              <a:rPr lang="en-US" sz="2000" dirty="0"/>
              <a:t>Proceed to the next step.</a:t>
            </a:r>
          </a:p>
          <a:p>
            <a:pPr marL="742950" lvl="1"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pic>
        <p:nvPicPr>
          <p:cNvPr id="2050" name="Picture 2" descr="pine tree trunk close-up - tree trunk stock pictures, royalty-free photos &amp; images">
            <a:extLst>
              <a:ext uri="{FF2B5EF4-FFF2-40B4-BE49-F238E27FC236}">
                <a16:creationId xmlns:a16="http://schemas.microsoft.com/office/drawing/2014/main" id="{2E4E5C0B-2E99-CD41-8A8E-84B7A9B40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699" r="25900" b="-2"/>
          <a:stretch/>
        </p:blipFill>
        <p:spPr bwMode="auto">
          <a:xfrm>
            <a:off x="6096000" y="1"/>
            <a:ext cx="6102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5AC588B-F0A3-8DE7-321B-B00909B71AE9}"/>
              </a:ext>
            </a:extLst>
          </p:cNvPr>
          <p:cNvSpPr txBox="1"/>
          <p:nvPr/>
        </p:nvSpPr>
        <p:spPr>
          <a:xfrm>
            <a:off x="662730" y="377505"/>
            <a:ext cx="4454554" cy="2523768"/>
          </a:xfrm>
          <a:prstGeom prst="rect">
            <a:avLst/>
          </a:prstGeom>
          <a:noFill/>
        </p:spPr>
        <p:txBody>
          <a:bodyPr wrap="square" rtlCol="0">
            <a:spAutoFit/>
          </a:bodyPr>
          <a:lstStyle/>
          <a:p>
            <a:r>
              <a:rPr lang="en-US" sz="2800" dirty="0"/>
              <a:t>Step 1: </a:t>
            </a:r>
          </a:p>
          <a:p>
            <a:r>
              <a:rPr lang="en-US" sz="2800" dirty="0"/>
              <a:t>Read the stem.  Can you identify the topic of the question?</a:t>
            </a:r>
          </a:p>
          <a:p>
            <a:endParaRPr lang="en-US" sz="2800" dirty="0"/>
          </a:p>
          <a:p>
            <a:endParaRPr lang="en-US" dirty="0"/>
          </a:p>
        </p:txBody>
      </p:sp>
    </p:spTree>
    <p:extLst>
      <p:ext uri="{BB962C8B-B14F-4D97-AF65-F5344CB8AC3E}">
        <p14:creationId xmlns:p14="http://schemas.microsoft.com/office/powerpoint/2010/main" val="1840884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081" name="Rectangle 308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E5DBEB3-D12F-ABB6-0B3C-398275C3228E}"/>
              </a:ext>
            </a:extLst>
          </p:cNvPr>
          <p:cNvSpPr txBox="1"/>
          <p:nvPr/>
        </p:nvSpPr>
        <p:spPr>
          <a:xfrm>
            <a:off x="761802" y="2743200"/>
            <a:ext cx="4646905" cy="361314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1900" dirty="0"/>
          </a:p>
          <a:p>
            <a:pPr>
              <a:lnSpc>
                <a:spcPct val="90000"/>
              </a:lnSpc>
              <a:spcAft>
                <a:spcPts val="600"/>
              </a:spcAft>
            </a:pPr>
            <a:r>
              <a:rPr lang="en-US" sz="1900" dirty="0"/>
              <a:t>Do you see the answer?</a:t>
            </a:r>
          </a:p>
          <a:p>
            <a:pPr lvl="1" indent="-228600">
              <a:lnSpc>
                <a:spcPct val="90000"/>
              </a:lnSpc>
              <a:spcAft>
                <a:spcPts val="600"/>
              </a:spcAft>
              <a:buFont typeface="Arial" panose="020B0604020202020204" pitchFamily="34" charset="0"/>
              <a:buChar char="•"/>
            </a:pPr>
            <a:r>
              <a:rPr lang="en-US" sz="1900" dirty="0"/>
              <a:t>No</a:t>
            </a:r>
          </a:p>
          <a:p>
            <a:pPr lvl="2" indent="-228600">
              <a:lnSpc>
                <a:spcPct val="90000"/>
              </a:lnSpc>
              <a:spcAft>
                <a:spcPts val="600"/>
              </a:spcAft>
              <a:buFont typeface="Arial" panose="020B0604020202020204" pitchFamily="34" charset="0"/>
              <a:buChar char="•"/>
            </a:pPr>
            <a:r>
              <a:rPr lang="en-US" sz="1900" dirty="0"/>
              <a:t>Cross off any options you know are incorrect.</a:t>
            </a:r>
          </a:p>
          <a:p>
            <a:pPr indent="-228600">
              <a:lnSpc>
                <a:spcPct val="90000"/>
              </a:lnSpc>
              <a:spcAft>
                <a:spcPts val="600"/>
              </a:spcAft>
              <a:buFont typeface="Arial" panose="020B0604020202020204" pitchFamily="34" charset="0"/>
              <a:buChar char="•"/>
            </a:pPr>
            <a:endParaRPr lang="en-US" sz="1900" dirty="0"/>
          </a:p>
          <a:p>
            <a:pPr lvl="1" indent="-228600">
              <a:lnSpc>
                <a:spcPct val="90000"/>
              </a:lnSpc>
              <a:spcAft>
                <a:spcPts val="600"/>
              </a:spcAft>
              <a:buFont typeface="Arial" panose="020B0604020202020204" pitchFamily="34" charset="0"/>
              <a:buChar char="•"/>
            </a:pPr>
            <a:r>
              <a:rPr lang="en-US" sz="1900" dirty="0"/>
              <a:t>Yes</a:t>
            </a:r>
          </a:p>
          <a:p>
            <a:pPr lvl="2" indent="-228600">
              <a:lnSpc>
                <a:spcPct val="90000"/>
              </a:lnSpc>
              <a:spcAft>
                <a:spcPts val="600"/>
              </a:spcAft>
              <a:buFont typeface="Arial" panose="020B0604020202020204" pitchFamily="34" charset="0"/>
              <a:buChar char="•"/>
            </a:pPr>
            <a:r>
              <a:rPr lang="en-US" sz="1900" dirty="0"/>
              <a:t>Great!  Mark it and don’t change your answer!</a:t>
            </a:r>
          </a:p>
          <a:p>
            <a:pPr indent="-228600">
              <a:lnSpc>
                <a:spcPct val="90000"/>
              </a:lnSpc>
              <a:spcAft>
                <a:spcPts val="600"/>
              </a:spcAft>
              <a:buFont typeface="Arial" panose="020B0604020202020204" pitchFamily="34" charset="0"/>
              <a:buChar char="•"/>
            </a:pPr>
            <a:endParaRPr lang="en-US" sz="1900" dirty="0"/>
          </a:p>
          <a:p>
            <a:pPr indent="-228600">
              <a:lnSpc>
                <a:spcPct val="90000"/>
              </a:lnSpc>
              <a:spcAft>
                <a:spcPts val="600"/>
              </a:spcAft>
              <a:buFont typeface="Arial" panose="020B0604020202020204" pitchFamily="34" charset="0"/>
              <a:buChar char="•"/>
            </a:pPr>
            <a:endParaRPr lang="en-US" sz="1900" dirty="0"/>
          </a:p>
        </p:txBody>
      </p:sp>
      <p:pic>
        <p:nvPicPr>
          <p:cNvPr id="3074" name="Picture 2" descr="a tall tree with leafless branches in winter. - tree branches stock pictures, royalty-free photos &amp; images">
            <a:extLst>
              <a:ext uri="{FF2B5EF4-FFF2-40B4-BE49-F238E27FC236}">
                <a16:creationId xmlns:a16="http://schemas.microsoft.com/office/drawing/2014/main" id="{B3EFCE9C-EA32-DB21-5A1F-F1B0F8992B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964" r="20080" b="-1"/>
          <a:stretch/>
        </p:blipFill>
        <p:spPr bwMode="auto">
          <a:xfrm>
            <a:off x="6096000" y="1"/>
            <a:ext cx="6102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F2579BF-2AF4-1751-CD0D-ED9C4863CCE7}"/>
              </a:ext>
            </a:extLst>
          </p:cNvPr>
          <p:cNvSpPr txBox="1"/>
          <p:nvPr/>
        </p:nvSpPr>
        <p:spPr>
          <a:xfrm>
            <a:off x="761802" y="385894"/>
            <a:ext cx="4689446" cy="1421928"/>
          </a:xfrm>
          <a:prstGeom prst="rect">
            <a:avLst/>
          </a:prstGeom>
          <a:noFill/>
        </p:spPr>
        <p:txBody>
          <a:bodyPr wrap="square" rtlCol="0">
            <a:spAutoFit/>
          </a:bodyPr>
          <a:lstStyle/>
          <a:p>
            <a:pPr>
              <a:lnSpc>
                <a:spcPct val="90000"/>
              </a:lnSpc>
              <a:spcAft>
                <a:spcPts val="600"/>
              </a:spcAft>
            </a:pPr>
            <a:r>
              <a:rPr lang="en-US" sz="3200" dirty="0"/>
              <a:t>Step 2: Try to come up with the answer before you look at the answers.</a:t>
            </a:r>
          </a:p>
        </p:txBody>
      </p:sp>
    </p:spTree>
    <p:extLst>
      <p:ext uri="{BB962C8B-B14F-4D97-AF65-F5344CB8AC3E}">
        <p14:creationId xmlns:p14="http://schemas.microsoft.com/office/powerpoint/2010/main" val="639292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4105" name="Rectangle 4104">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E5DBEB3-D12F-ABB6-0B3C-398275C3228E}"/>
              </a:ext>
            </a:extLst>
          </p:cNvPr>
          <p:cNvSpPr txBox="1"/>
          <p:nvPr/>
        </p:nvSpPr>
        <p:spPr>
          <a:xfrm>
            <a:off x="761802" y="2743200"/>
            <a:ext cx="4646905" cy="361314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dirty="0"/>
              <a:t>Come back to it after you have finished the test.</a:t>
            </a:r>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r>
              <a:rPr lang="en-US" sz="1700" dirty="0"/>
              <a:t>Step 5: Did you get clues or the answers?</a:t>
            </a:r>
          </a:p>
          <a:p>
            <a:pPr indent="-228600">
              <a:lnSpc>
                <a:spcPct val="90000"/>
              </a:lnSpc>
              <a:spcAft>
                <a:spcPts val="600"/>
              </a:spcAft>
              <a:buFont typeface="Arial" panose="020B0604020202020204" pitchFamily="34" charset="0"/>
              <a:buChar char="•"/>
            </a:pPr>
            <a:r>
              <a:rPr lang="en-US" sz="1700" dirty="0"/>
              <a:t>No</a:t>
            </a:r>
          </a:p>
          <a:p>
            <a:pPr indent="-228600">
              <a:lnSpc>
                <a:spcPct val="90000"/>
              </a:lnSpc>
              <a:spcAft>
                <a:spcPts val="600"/>
              </a:spcAft>
              <a:buFont typeface="Arial" panose="020B0604020202020204" pitchFamily="34" charset="0"/>
              <a:buChar char="•"/>
            </a:pPr>
            <a:r>
              <a:rPr lang="en-US" sz="1700" dirty="0"/>
              <a:t>Trust your instincts and pick the one your gut is telling you is right.</a:t>
            </a:r>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r>
              <a:rPr lang="en-US" sz="1700" dirty="0"/>
              <a:t>Yes</a:t>
            </a:r>
          </a:p>
          <a:p>
            <a:pPr indent="-228600">
              <a:lnSpc>
                <a:spcPct val="90000"/>
              </a:lnSpc>
              <a:spcAft>
                <a:spcPts val="600"/>
              </a:spcAft>
              <a:buFont typeface="Arial" panose="020B0604020202020204" pitchFamily="34" charset="0"/>
              <a:buChar char="•"/>
            </a:pPr>
            <a:r>
              <a:rPr lang="en-US" sz="1700" dirty="0"/>
              <a:t>Great!  Mark it and don’t change your answer!</a:t>
            </a:r>
          </a:p>
          <a:p>
            <a:pPr indent="-228600">
              <a:lnSpc>
                <a:spcPct val="90000"/>
              </a:lnSpc>
              <a:spcAft>
                <a:spcPts val="600"/>
              </a:spcAft>
              <a:buFont typeface="Arial" panose="020B0604020202020204" pitchFamily="34" charset="0"/>
              <a:buChar char="•"/>
            </a:pPr>
            <a:endParaRPr lang="en-US" sz="1700" dirty="0"/>
          </a:p>
        </p:txBody>
      </p:sp>
      <p:pic>
        <p:nvPicPr>
          <p:cNvPr id="4098" name="Picture 2" descr="trees with sun rays - tree leaves stock pictures, royalty-free photos &amp; images">
            <a:extLst>
              <a:ext uri="{FF2B5EF4-FFF2-40B4-BE49-F238E27FC236}">
                <a16:creationId xmlns:a16="http://schemas.microsoft.com/office/drawing/2014/main" id="{E5816C9B-85D1-E2C7-164C-98188D000F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287" r="15312" b="-2"/>
          <a:stretch/>
        </p:blipFill>
        <p:spPr bwMode="auto">
          <a:xfrm>
            <a:off x="6096000" y="1"/>
            <a:ext cx="6102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4F2A067-D7DB-296E-8590-39396071C659}"/>
              </a:ext>
            </a:extLst>
          </p:cNvPr>
          <p:cNvSpPr txBox="1"/>
          <p:nvPr/>
        </p:nvSpPr>
        <p:spPr>
          <a:xfrm>
            <a:off x="761802" y="438539"/>
            <a:ext cx="4575308" cy="1846659"/>
          </a:xfrm>
          <a:prstGeom prst="rect">
            <a:avLst/>
          </a:prstGeom>
          <a:noFill/>
        </p:spPr>
        <p:txBody>
          <a:bodyPr wrap="square" rtlCol="0">
            <a:spAutoFit/>
          </a:bodyPr>
          <a:lstStyle/>
          <a:p>
            <a:r>
              <a:rPr lang="en-US" sz="2400" dirty="0"/>
              <a:t>Step 3: </a:t>
            </a:r>
          </a:p>
          <a:p>
            <a:r>
              <a:rPr lang="en-US" sz="2400" dirty="0"/>
              <a:t>Come back to the items you were unsure of.  Put a mark or write down the number on your paper.</a:t>
            </a:r>
          </a:p>
          <a:p>
            <a:endParaRPr lang="en-US" dirty="0"/>
          </a:p>
        </p:txBody>
      </p:sp>
    </p:spTree>
    <p:extLst>
      <p:ext uri="{BB962C8B-B14F-4D97-AF65-F5344CB8AC3E}">
        <p14:creationId xmlns:p14="http://schemas.microsoft.com/office/powerpoint/2010/main" val="3356831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4"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36" name="Rectangle 5135">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4F2A067-D7DB-296E-8590-39396071C659}"/>
              </a:ext>
            </a:extLst>
          </p:cNvPr>
          <p:cNvSpPr txBox="1"/>
          <p:nvPr/>
        </p:nvSpPr>
        <p:spPr>
          <a:xfrm>
            <a:off x="6803409" y="762001"/>
            <a:ext cx="4156512" cy="170824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400">
                <a:latin typeface="+mj-lt"/>
                <a:ea typeface="+mj-ea"/>
                <a:cs typeface="+mj-cs"/>
              </a:rPr>
              <a:t>Step 4: </a:t>
            </a:r>
          </a:p>
          <a:p>
            <a:pPr>
              <a:lnSpc>
                <a:spcPct val="90000"/>
              </a:lnSpc>
              <a:spcBef>
                <a:spcPct val="0"/>
              </a:spcBef>
              <a:spcAft>
                <a:spcPts val="600"/>
              </a:spcAft>
            </a:pPr>
            <a:r>
              <a:rPr lang="en-US" sz="3400">
                <a:latin typeface="+mj-lt"/>
                <a:ea typeface="+mj-ea"/>
                <a:cs typeface="+mj-cs"/>
              </a:rPr>
              <a:t>Did you get clues or the answers?</a:t>
            </a:r>
          </a:p>
          <a:p>
            <a:pPr>
              <a:lnSpc>
                <a:spcPct val="90000"/>
              </a:lnSpc>
              <a:spcBef>
                <a:spcPct val="0"/>
              </a:spcBef>
              <a:spcAft>
                <a:spcPts val="600"/>
              </a:spcAft>
            </a:pPr>
            <a:endParaRPr lang="en-US" sz="3400">
              <a:latin typeface="+mj-lt"/>
              <a:ea typeface="+mj-ea"/>
              <a:cs typeface="+mj-cs"/>
            </a:endParaRPr>
          </a:p>
        </p:txBody>
      </p:sp>
      <p:pic>
        <p:nvPicPr>
          <p:cNvPr id="5" name="Picture 4">
            <a:extLst>
              <a:ext uri="{FF2B5EF4-FFF2-40B4-BE49-F238E27FC236}">
                <a16:creationId xmlns:a16="http://schemas.microsoft.com/office/drawing/2014/main" id="{D065B459-333D-BD15-6334-8DEB212FBFE8}"/>
              </a:ext>
            </a:extLst>
          </p:cNvPr>
          <p:cNvPicPr>
            <a:picLocks noChangeAspect="1"/>
          </p:cNvPicPr>
          <p:nvPr/>
        </p:nvPicPr>
        <p:blipFill>
          <a:blip r:embed="rId2"/>
          <a:srcRect t="4331" b="11576"/>
          <a:stretch/>
        </p:blipFill>
        <p:spPr>
          <a:xfrm>
            <a:off x="-1" y="-2"/>
            <a:ext cx="6096001" cy="6858002"/>
          </a:xfrm>
          <a:prstGeom prst="rect">
            <a:avLst/>
          </a:prstGeom>
        </p:spPr>
      </p:pic>
      <p:sp>
        <p:nvSpPr>
          <p:cNvPr id="3" name="TextBox 2">
            <a:extLst>
              <a:ext uri="{FF2B5EF4-FFF2-40B4-BE49-F238E27FC236}">
                <a16:creationId xmlns:a16="http://schemas.microsoft.com/office/drawing/2014/main" id="{BE5DBEB3-D12F-ABB6-0B3C-398275C3228E}"/>
              </a:ext>
            </a:extLst>
          </p:cNvPr>
          <p:cNvSpPr txBox="1"/>
          <p:nvPr/>
        </p:nvSpPr>
        <p:spPr>
          <a:xfrm>
            <a:off x="6803409" y="2470245"/>
            <a:ext cx="4156512" cy="3769835"/>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000"/>
              <a:t>No</a:t>
            </a:r>
          </a:p>
          <a:p>
            <a:pPr lvl="1" indent="-228600">
              <a:lnSpc>
                <a:spcPct val="90000"/>
              </a:lnSpc>
              <a:spcAft>
                <a:spcPts val="600"/>
              </a:spcAft>
              <a:buFont typeface="Arial" panose="020B0604020202020204" pitchFamily="34" charset="0"/>
              <a:buChar char="•"/>
            </a:pPr>
            <a:r>
              <a:rPr lang="en-US" sz="2000"/>
              <a:t>Trust your instincts and pick the one your gut is telling you is right.</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Yes</a:t>
            </a:r>
          </a:p>
          <a:p>
            <a:pPr lvl="1" indent="-228600">
              <a:lnSpc>
                <a:spcPct val="90000"/>
              </a:lnSpc>
              <a:spcAft>
                <a:spcPts val="600"/>
              </a:spcAft>
              <a:buFont typeface="Arial" panose="020B0604020202020204" pitchFamily="34" charset="0"/>
              <a:buChar char="•"/>
            </a:pPr>
            <a:r>
              <a:rPr lang="en-US" sz="2000"/>
              <a:t>Great!  Mark it and don’t change your answer!</a:t>
            </a:r>
          </a:p>
          <a:p>
            <a:pPr indent="-228600">
              <a:lnSpc>
                <a:spcPct val="90000"/>
              </a:lnSpc>
              <a:spcAft>
                <a:spcPts val="600"/>
              </a:spcAft>
              <a:buFont typeface="Arial" panose="020B0604020202020204" pitchFamily="34" charset="0"/>
              <a:buChar char="•"/>
            </a:pPr>
            <a:endParaRPr lang="en-US" sz="2000"/>
          </a:p>
        </p:txBody>
      </p:sp>
    </p:spTree>
    <p:extLst>
      <p:ext uri="{BB962C8B-B14F-4D97-AF65-F5344CB8AC3E}">
        <p14:creationId xmlns:p14="http://schemas.microsoft.com/office/powerpoint/2010/main" val="2857511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3" name="Rectangle 1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A6964DB-EF24-12A6-B133-A684ACD1F1A4}"/>
              </a:ext>
            </a:extLst>
          </p:cNvPr>
          <p:cNvSpPr>
            <a:spLocks noGrp="1"/>
          </p:cNvSpPr>
          <p:nvPr>
            <p:ph type="title"/>
          </p:nvPr>
        </p:nvSpPr>
        <p:spPr>
          <a:xfrm>
            <a:off x="761803" y="350196"/>
            <a:ext cx="4646904" cy="1624520"/>
          </a:xfrm>
        </p:spPr>
        <p:txBody>
          <a:bodyPr anchor="ctr">
            <a:normAutofit/>
          </a:bodyPr>
          <a:lstStyle/>
          <a:p>
            <a:r>
              <a:rPr lang="en-US" sz="4000"/>
              <a:t>Please stop making me cry</a:t>
            </a:r>
          </a:p>
        </p:txBody>
      </p:sp>
      <p:sp>
        <p:nvSpPr>
          <p:cNvPr id="6" name="Content Placeholder 5">
            <a:extLst>
              <a:ext uri="{FF2B5EF4-FFF2-40B4-BE49-F238E27FC236}">
                <a16:creationId xmlns:a16="http://schemas.microsoft.com/office/drawing/2014/main" id="{428421CB-F742-06B9-9CA3-319FB027A04E}"/>
              </a:ext>
            </a:extLst>
          </p:cNvPr>
          <p:cNvSpPr>
            <a:spLocks noGrp="1"/>
          </p:cNvSpPr>
          <p:nvPr>
            <p:ph idx="1"/>
          </p:nvPr>
        </p:nvSpPr>
        <p:spPr>
          <a:xfrm>
            <a:off x="761802" y="2743200"/>
            <a:ext cx="4646905" cy="3613149"/>
          </a:xfrm>
        </p:spPr>
        <p:txBody>
          <a:bodyPr anchor="ctr">
            <a:normAutofit/>
          </a:bodyPr>
          <a:lstStyle/>
          <a:p>
            <a:r>
              <a:rPr lang="en-US" dirty="0"/>
              <a:t>Don’t change your answers!</a:t>
            </a:r>
          </a:p>
          <a:p>
            <a:r>
              <a:rPr lang="en-US" dirty="0"/>
              <a:t>Don’t change your answers!</a:t>
            </a:r>
          </a:p>
          <a:p>
            <a:r>
              <a:rPr lang="en-US" dirty="0"/>
              <a:t>Don’t change your answers!</a:t>
            </a:r>
          </a:p>
          <a:p>
            <a:r>
              <a:rPr lang="en-US" dirty="0"/>
              <a:t>Don’t change your answers!</a:t>
            </a:r>
          </a:p>
          <a:p>
            <a:r>
              <a:rPr lang="en-US" dirty="0"/>
              <a:t>Don’t change your answers!</a:t>
            </a:r>
          </a:p>
          <a:p>
            <a:endParaRPr lang="en-US" sz="800" dirty="0"/>
          </a:p>
        </p:txBody>
      </p:sp>
      <p:pic>
        <p:nvPicPr>
          <p:cNvPr id="2" name="Picture 1">
            <a:extLst>
              <a:ext uri="{FF2B5EF4-FFF2-40B4-BE49-F238E27FC236}">
                <a16:creationId xmlns:a16="http://schemas.microsoft.com/office/drawing/2014/main" id="{340E39DC-F4D0-2594-C558-C7A97C9EB250}"/>
              </a:ext>
            </a:extLst>
          </p:cNvPr>
          <p:cNvPicPr>
            <a:picLocks noChangeAspect="1"/>
          </p:cNvPicPr>
          <p:nvPr/>
        </p:nvPicPr>
        <p:blipFill>
          <a:blip r:embed="rId2"/>
          <a:srcRect r="-2" b="10099"/>
          <a:stretch/>
        </p:blipFill>
        <p:spPr>
          <a:xfrm>
            <a:off x="6096000" y="1"/>
            <a:ext cx="6102825" cy="6858000"/>
          </a:xfrm>
          <a:prstGeom prst="rect">
            <a:avLst/>
          </a:prstGeom>
        </p:spPr>
      </p:pic>
    </p:spTree>
    <p:extLst>
      <p:ext uri="{BB962C8B-B14F-4D97-AF65-F5344CB8AC3E}">
        <p14:creationId xmlns:p14="http://schemas.microsoft.com/office/powerpoint/2010/main" val="3251976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05" name="Rectangle 4104">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89AF56-1248-28C1-7F56-39E8BD6B6863}"/>
              </a:ext>
            </a:extLst>
          </p:cNvPr>
          <p:cNvSpPr>
            <a:spLocks noGrp="1"/>
          </p:cNvSpPr>
          <p:nvPr>
            <p:ph type="title"/>
          </p:nvPr>
        </p:nvSpPr>
        <p:spPr>
          <a:xfrm>
            <a:off x="6803409" y="762001"/>
            <a:ext cx="4156512" cy="1708244"/>
          </a:xfrm>
        </p:spPr>
        <p:txBody>
          <a:bodyPr anchor="ctr">
            <a:normAutofit/>
          </a:bodyPr>
          <a:lstStyle/>
          <a:p>
            <a:r>
              <a:rPr lang="en-US" sz="3700" dirty="0"/>
              <a:t>Encourage questions during test taking</a:t>
            </a:r>
          </a:p>
        </p:txBody>
      </p:sp>
      <p:pic>
        <p:nvPicPr>
          <p:cNvPr id="4098" name="Picture 2" descr="several people holding their hands in the air - raised hand stock pictures, royalty-free photos &amp; images">
            <a:extLst>
              <a:ext uri="{FF2B5EF4-FFF2-40B4-BE49-F238E27FC236}">
                <a16:creationId xmlns:a16="http://schemas.microsoft.com/office/drawing/2014/main" id="{BFF58EA7-9147-7CD2-86ED-372A8B8A94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738" r="22928" b="-2"/>
          <a:stretch/>
        </p:blipFill>
        <p:spPr bwMode="auto">
          <a:xfrm>
            <a:off x="-1" y="-2"/>
            <a:ext cx="6096001" cy="685800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02EFBEB-D18E-7B60-7CA8-8FBEC3E38F82}"/>
              </a:ext>
            </a:extLst>
          </p:cNvPr>
          <p:cNvSpPr>
            <a:spLocks noGrp="1"/>
          </p:cNvSpPr>
          <p:nvPr>
            <p:ph idx="1"/>
          </p:nvPr>
        </p:nvSpPr>
        <p:spPr>
          <a:xfrm>
            <a:off x="6803409" y="2470245"/>
            <a:ext cx="4156512" cy="3769835"/>
          </a:xfrm>
        </p:spPr>
        <p:txBody>
          <a:bodyPr anchor="ctr">
            <a:normAutofit/>
          </a:bodyPr>
          <a:lstStyle/>
          <a:p>
            <a:r>
              <a:rPr lang="en-US" sz="2000" dirty="0"/>
              <a:t>While they’re with you is your chance to help to coach them on these techniques</a:t>
            </a:r>
          </a:p>
          <a:p>
            <a:r>
              <a:rPr lang="en-US" sz="2000" dirty="0"/>
              <a:t>You can help them navigate</a:t>
            </a:r>
          </a:p>
        </p:txBody>
      </p:sp>
    </p:spTree>
    <p:extLst>
      <p:ext uri="{BB962C8B-B14F-4D97-AF65-F5344CB8AC3E}">
        <p14:creationId xmlns:p14="http://schemas.microsoft.com/office/powerpoint/2010/main" val="322197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29173-165F-06DB-E93D-F9ADFDCB5A00}"/>
              </a:ext>
            </a:extLst>
          </p:cNvPr>
          <p:cNvSpPr>
            <a:spLocks noGrp="1"/>
          </p:cNvSpPr>
          <p:nvPr>
            <p:ph type="title"/>
          </p:nvPr>
        </p:nvSpPr>
        <p:spPr>
          <a:xfrm>
            <a:off x="761803" y="350196"/>
            <a:ext cx="4646904" cy="1624520"/>
          </a:xfrm>
        </p:spPr>
        <p:txBody>
          <a:bodyPr anchor="ctr">
            <a:normAutofit/>
          </a:bodyPr>
          <a:lstStyle/>
          <a:p>
            <a:r>
              <a:rPr lang="en-US" sz="4000"/>
              <a:t>How do I assess that as an educator?</a:t>
            </a:r>
          </a:p>
        </p:txBody>
      </p:sp>
      <p:sp>
        <p:nvSpPr>
          <p:cNvPr id="3" name="Content Placeholder 2">
            <a:extLst>
              <a:ext uri="{FF2B5EF4-FFF2-40B4-BE49-F238E27FC236}">
                <a16:creationId xmlns:a16="http://schemas.microsoft.com/office/drawing/2014/main" id="{45FA583A-2860-4A9D-E2AC-1E8DF9CFCF5E}"/>
              </a:ext>
            </a:extLst>
          </p:cNvPr>
          <p:cNvSpPr>
            <a:spLocks noGrp="1"/>
          </p:cNvSpPr>
          <p:nvPr>
            <p:ph idx="1"/>
          </p:nvPr>
        </p:nvSpPr>
        <p:spPr>
          <a:xfrm>
            <a:off x="761802" y="2743200"/>
            <a:ext cx="4646905" cy="3613149"/>
          </a:xfrm>
        </p:spPr>
        <p:txBody>
          <a:bodyPr anchor="ctr">
            <a:normAutofit/>
          </a:bodyPr>
          <a:lstStyle/>
          <a:p>
            <a:r>
              <a:rPr lang="en-US" sz="2000" dirty="0"/>
              <a:t>Ask them in an interview</a:t>
            </a:r>
          </a:p>
          <a:p>
            <a:pPr lvl="1"/>
            <a:r>
              <a:rPr lang="en-US" sz="2000" dirty="0"/>
              <a:t>Get a baseline on what they believe they are</a:t>
            </a:r>
            <a:endParaRPr lang="en-US" sz="2000" dirty="0">
              <a:ea typeface="Calibri"/>
              <a:cs typeface="Calibri"/>
            </a:endParaRPr>
          </a:p>
          <a:p>
            <a:pPr lvl="1"/>
            <a:r>
              <a:rPr lang="en-US" sz="2000" dirty="0"/>
              <a:t>Ask them what they do to study</a:t>
            </a:r>
          </a:p>
          <a:p>
            <a:pPr lvl="1"/>
            <a:r>
              <a:rPr lang="en-US" sz="2000" dirty="0">
                <a:ea typeface="Calibri"/>
                <a:cs typeface="Calibri"/>
              </a:rPr>
              <a:t>Ask them about a new skill they learned and how they went about it</a:t>
            </a:r>
          </a:p>
          <a:p>
            <a:r>
              <a:rPr lang="en-US" sz="2000" dirty="0"/>
              <a:t>Have them take a test at orientation</a:t>
            </a:r>
          </a:p>
          <a:p>
            <a:pPr lvl="1"/>
            <a:r>
              <a:rPr lang="en-US" sz="2000" dirty="0"/>
              <a:t>Online resources</a:t>
            </a:r>
          </a:p>
          <a:p>
            <a:pPr lvl="1"/>
            <a:r>
              <a:rPr lang="en-US" sz="1600" dirty="0">
                <a:ea typeface="Calibri"/>
                <a:cs typeface="Calibri"/>
                <a:hlinkClick r:id="rId2"/>
              </a:rPr>
              <a:t>http://www.educationplanner.org/students/self-assessments/learning-styles-quiz.shtml</a:t>
            </a:r>
            <a:endParaRPr lang="en-US" sz="1600" dirty="0">
              <a:ea typeface="Calibri"/>
              <a:cs typeface="Calibri"/>
            </a:endParaRPr>
          </a:p>
        </p:txBody>
      </p:sp>
      <p:pic>
        <p:nvPicPr>
          <p:cNvPr id="4" name="Picture 3" descr="innovation and new ideas lightbulb concept with question mark - question marks stock pictures, royalty-free photos &amp; images">
            <a:extLst>
              <a:ext uri="{FF2B5EF4-FFF2-40B4-BE49-F238E27FC236}">
                <a16:creationId xmlns:a16="http://schemas.microsoft.com/office/drawing/2014/main" id="{4C48EB4F-E46C-9462-69FE-D1C099A0C9FE}"/>
              </a:ext>
            </a:extLst>
          </p:cNvPr>
          <p:cNvPicPr>
            <a:picLocks noChangeAspect="1"/>
          </p:cNvPicPr>
          <p:nvPr/>
        </p:nvPicPr>
        <p:blipFill>
          <a:blip r:embed="rId3"/>
          <a:srcRect l="49944"/>
          <a:stretch/>
        </p:blipFill>
        <p:spPr>
          <a:xfrm>
            <a:off x="6096000" y="1"/>
            <a:ext cx="6102825" cy="6858000"/>
          </a:xfrm>
          <a:prstGeom prst="rect">
            <a:avLst/>
          </a:prstGeom>
        </p:spPr>
      </p:pic>
    </p:spTree>
    <p:extLst>
      <p:ext uri="{BB962C8B-B14F-4D97-AF65-F5344CB8AC3E}">
        <p14:creationId xmlns:p14="http://schemas.microsoft.com/office/powerpoint/2010/main" val="3825053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9F9A4-1D37-CF85-8E09-91E0755CEBB6}"/>
              </a:ext>
            </a:extLst>
          </p:cNvPr>
          <p:cNvSpPr>
            <a:spLocks noGrp="1"/>
          </p:cNvSpPr>
          <p:nvPr>
            <p:ph type="title"/>
          </p:nvPr>
        </p:nvSpPr>
        <p:spPr>
          <a:xfrm>
            <a:off x="761800" y="762001"/>
            <a:ext cx="5334197" cy="618930"/>
          </a:xfrm>
        </p:spPr>
        <p:txBody>
          <a:bodyPr anchor="ctr">
            <a:normAutofit fontScale="90000"/>
          </a:bodyPr>
          <a:lstStyle/>
          <a:p>
            <a:r>
              <a:rPr lang="en-US" sz="4000" dirty="0"/>
              <a:t>Day of an exam</a:t>
            </a:r>
            <a:br>
              <a:rPr lang="en-US" sz="4000" dirty="0"/>
            </a:br>
            <a:endParaRPr lang="en-US" sz="4000" dirty="0"/>
          </a:p>
        </p:txBody>
      </p:sp>
      <p:sp>
        <p:nvSpPr>
          <p:cNvPr id="3" name="Content Placeholder 2">
            <a:extLst>
              <a:ext uri="{FF2B5EF4-FFF2-40B4-BE49-F238E27FC236}">
                <a16:creationId xmlns:a16="http://schemas.microsoft.com/office/drawing/2014/main" id="{12B23E1A-79E7-C931-FC9E-5FBE0799BDE7}"/>
              </a:ext>
            </a:extLst>
          </p:cNvPr>
          <p:cNvSpPr>
            <a:spLocks noGrp="1"/>
          </p:cNvSpPr>
          <p:nvPr>
            <p:ph idx="1"/>
          </p:nvPr>
        </p:nvSpPr>
        <p:spPr>
          <a:xfrm>
            <a:off x="761800" y="1391817"/>
            <a:ext cx="5334197" cy="4607767"/>
          </a:xfrm>
        </p:spPr>
        <p:txBody>
          <a:bodyPr anchor="ctr">
            <a:normAutofit/>
          </a:bodyPr>
          <a:lstStyle/>
          <a:p>
            <a:pPr marL="0" indent="0">
              <a:buNone/>
            </a:pPr>
            <a:r>
              <a:rPr lang="en-US" sz="1600" dirty="0"/>
              <a:t>Do they have test anxiety issues? </a:t>
            </a:r>
          </a:p>
          <a:p>
            <a:r>
              <a:rPr lang="en-US" sz="1600" dirty="0"/>
              <a:t>What can you do to help them?</a:t>
            </a:r>
          </a:p>
          <a:p>
            <a:r>
              <a:rPr lang="en-US" sz="1600" dirty="0"/>
              <a:t>Do you have it, is there a story you can share?</a:t>
            </a:r>
          </a:p>
          <a:p>
            <a:pPr marL="0" indent="0">
              <a:buNone/>
            </a:pPr>
            <a:endParaRPr lang="en-US" sz="1600" dirty="0"/>
          </a:p>
          <a:p>
            <a:pPr marL="0" indent="0">
              <a:buNone/>
            </a:pPr>
            <a:r>
              <a:rPr lang="en-US" sz="1600" dirty="0"/>
              <a:t>Techniques</a:t>
            </a:r>
            <a:endParaRPr lang="en-US" sz="1600" dirty="0">
              <a:ea typeface="Calibri"/>
              <a:cs typeface="Calibri"/>
            </a:endParaRPr>
          </a:p>
          <a:p>
            <a:pPr marL="800100" lvl="1" indent="-342900">
              <a:buAutoNum type="arabicPeriod"/>
            </a:pPr>
            <a:r>
              <a:rPr lang="en-US" sz="1600" dirty="0"/>
              <a:t>Eat a good breakfast</a:t>
            </a:r>
            <a:endParaRPr lang="en-US" sz="1600" dirty="0">
              <a:ea typeface="Calibri"/>
              <a:cs typeface="Calibri"/>
            </a:endParaRPr>
          </a:p>
          <a:p>
            <a:pPr marL="800100" lvl="1" indent="-342900">
              <a:buAutoNum type="arabicPeriod"/>
            </a:pPr>
            <a:r>
              <a:rPr lang="en-US" sz="1600" dirty="0"/>
              <a:t>Avoid caffeine</a:t>
            </a:r>
            <a:endParaRPr lang="en-US" sz="1600" dirty="0">
              <a:ea typeface="Calibri"/>
              <a:cs typeface="Calibri"/>
            </a:endParaRPr>
          </a:p>
          <a:p>
            <a:pPr marL="800100" lvl="1" indent="-342900">
              <a:buAutoNum type="arabicPeriod"/>
            </a:pPr>
            <a:r>
              <a:rPr lang="en-US" sz="1600" dirty="0"/>
              <a:t>Create a routine in the morning</a:t>
            </a:r>
            <a:endParaRPr lang="en-US" sz="1600" dirty="0">
              <a:ea typeface="Calibri"/>
              <a:cs typeface="Calibri"/>
            </a:endParaRPr>
          </a:p>
          <a:p>
            <a:pPr marL="800100" lvl="1" indent="-342900">
              <a:buAutoNum type="arabicPeriod"/>
            </a:pPr>
            <a:r>
              <a:rPr lang="en-US" sz="1600" dirty="0"/>
              <a:t>Give themselves extra time</a:t>
            </a:r>
            <a:endParaRPr lang="en-US" sz="1600" dirty="0">
              <a:ea typeface="Calibri"/>
              <a:cs typeface="Calibri"/>
            </a:endParaRPr>
          </a:p>
          <a:p>
            <a:pPr marL="800100" lvl="1" indent="-342900">
              <a:buAutoNum type="arabicPeriod"/>
            </a:pPr>
            <a:r>
              <a:rPr lang="en-US" sz="1600" dirty="0"/>
              <a:t>Set a music playlist with the same music for the day</a:t>
            </a:r>
            <a:endParaRPr lang="en-US" sz="1600" dirty="0">
              <a:ea typeface="Calibri"/>
              <a:cs typeface="Calibri"/>
            </a:endParaRPr>
          </a:p>
          <a:p>
            <a:pPr marL="800100" lvl="1" indent="-342900">
              <a:buAutoNum type="arabicPeriod"/>
            </a:pPr>
            <a:r>
              <a:rPr lang="en-US" sz="1600" dirty="0"/>
              <a:t>Earplugs</a:t>
            </a:r>
            <a:endParaRPr lang="en-US" sz="1600" dirty="0">
              <a:ea typeface="Calibri"/>
              <a:cs typeface="Calibri"/>
            </a:endParaRPr>
          </a:p>
          <a:p>
            <a:pPr lvl="2"/>
            <a:r>
              <a:rPr lang="en-US" sz="1600" dirty="0"/>
              <a:t>Keep them in, don’t listen to the other people talking</a:t>
            </a:r>
            <a:endParaRPr lang="en-US" sz="1600" dirty="0">
              <a:ea typeface="Calibri"/>
              <a:cs typeface="Calibri"/>
            </a:endParaRPr>
          </a:p>
        </p:txBody>
      </p:sp>
      <p:pic>
        <p:nvPicPr>
          <p:cNvPr id="19" name="Picture 18" descr="A breakfast spread">
            <a:extLst>
              <a:ext uri="{FF2B5EF4-FFF2-40B4-BE49-F238E27FC236}">
                <a16:creationId xmlns:a16="http://schemas.microsoft.com/office/drawing/2014/main" id="{DBE0D76A-AA05-DEAB-5E57-93A03771EA38}"/>
              </a:ext>
            </a:extLst>
          </p:cNvPr>
          <p:cNvPicPr>
            <a:picLocks noChangeAspect="1"/>
          </p:cNvPicPr>
          <p:nvPr/>
        </p:nvPicPr>
        <p:blipFill>
          <a:blip r:embed="rId2"/>
          <a:srcRect l="20787" r="27376"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900639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1A12A81-95B9-EA7E-1953-2AF8079197F7}"/>
              </a:ext>
            </a:extLst>
          </p:cNvPr>
          <p:cNvPicPr>
            <a:picLocks noChangeAspect="1"/>
          </p:cNvPicPr>
          <p:nvPr/>
        </p:nvPicPr>
        <p:blipFill>
          <a:blip r:embed="rId2">
            <a:alphaModFix amt="3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991E3D32-68D8-9D1B-DC70-7077B0AE8EAB}"/>
              </a:ext>
            </a:extLst>
          </p:cNvPr>
          <p:cNvSpPr>
            <a:spLocks noGrp="1"/>
          </p:cNvSpPr>
          <p:nvPr>
            <p:ph type="title"/>
          </p:nvPr>
        </p:nvSpPr>
        <p:spPr>
          <a:xfrm>
            <a:off x="838200" y="365125"/>
            <a:ext cx="10515600" cy="1325563"/>
          </a:xfrm>
        </p:spPr>
        <p:txBody>
          <a:bodyPr>
            <a:normAutofit/>
          </a:bodyPr>
          <a:lstStyle/>
          <a:p>
            <a:r>
              <a:rPr lang="en-US">
                <a:solidFill>
                  <a:srgbClr val="FFFFFF"/>
                </a:solidFill>
              </a:rPr>
              <a:t>Make them do some reflection</a:t>
            </a:r>
          </a:p>
        </p:txBody>
      </p:sp>
      <p:sp>
        <p:nvSpPr>
          <p:cNvPr id="3" name="Content Placeholder 2">
            <a:extLst>
              <a:ext uri="{FF2B5EF4-FFF2-40B4-BE49-F238E27FC236}">
                <a16:creationId xmlns:a16="http://schemas.microsoft.com/office/drawing/2014/main" id="{FE8DF707-DB1F-6090-F0B6-456511D1C8CC}"/>
              </a:ext>
            </a:extLst>
          </p:cNvPr>
          <p:cNvSpPr>
            <a:spLocks noGrp="1"/>
          </p:cNvSpPr>
          <p:nvPr>
            <p:ph idx="1"/>
          </p:nvPr>
        </p:nvSpPr>
        <p:spPr>
          <a:xfrm>
            <a:off x="838200" y="1825625"/>
            <a:ext cx="10515600" cy="4351338"/>
          </a:xfrm>
        </p:spPr>
        <p:txBody>
          <a:bodyPr>
            <a:normAutofit/>
          </a:bodyPr>
          <a:lstStyle/>
          <a:p>
            <a:r>
              <a:rPr lang="en-US">
                <a:solidFill>
                  <a:srgbClr val="FFFFFF"/>
                </a:solidFill>
              </a:rPr>
              <a:t>Let them ask questions right after the exam</a:t>
            </a:r>
          </a:p>
          <a:p>
            <a:pPr lvl="1"/>
            <a:r>
              <a:rPr lang="en-US">
                <a:solidFill>
                  <a:srgbClr val="FFFFFF"/>
                </a:solidFill>
              </a:rPr>
              <a:t>Work through the question with them</a:t>
            </a:r>
          </a:p>
          <a:p>
            <a:r>
              <a:rPr lang="en-US">
                <a:solidFill>
                  <a:srgbClr val="FFFFFF"/>
                </a:solidFill>
              </a:rPr>
              <a:t>Make them perform test question analysis on themselves</a:t>
            </a:r>
          </a:p>
        </p:txBody>
      </p:sp>
    </p:spTree>
    <p:extLst>
      <p:ext uri="{BB962C8B-B14F-4D97-AF65-F5344CB8AC3E}">
        <p14:creationId xmlns:p14="http://schemas.microsoft.com/office/powerpoint/2010/main" val="2159434204"/>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7A59AB-31FC-B74B-630B-9FF652402009}"/>
              </a:ext>
            </a:extLst>
          </p:cNvPr>
          <p:cNvSpPr>
            <a:spLocks noGrp="1"/>
          </p:cNvSpPr>
          <p:nvPr>
            <p:ph type="title"/>
          </p:nvPr>
        </p:nvSpPr>
        <p:spPr>
          <a:xfrm>
            <a:off x="761803" y="350196"/>
            <a:ext cx="4646904" cy="1624520"/>
          </a:xfrm>
        </p:spPr>
        <p:txBody>
          <a:bodyPr anchor="ctr">
            <a:normAutofit/>
          </a:bodyPr>
          <a:lstStyle/>
          <a:p>
            <a:r>
              <a:rPr lang="en-US" sz="2200"/>
              <a:t>Electronic exam</a:t>
            </a:r>
            <a:br>
              <a:rPr lang="en-US" sz="2200"/>
            </a:br>
            <a:r>
              <a:rPr lang="en-US" sz="2200"/>
              <a:t>How do they do with an electronic exam? Do we incorporate them in our program?</a:t>
            </a:r>
            <a:br>
              <a:rPr lang="en-US" sz="2200"/>
            </a:br>
            <a:r>
              <a:rPr lang="en-US" sz="2200"/>
              <a:t>What can I do to help them?</a:t>
            </a:r>
          </a:p>
        </p:txBody>
      </p:sp>
      <p:sp>
        <p:nvSpPr>
          <p:cNvPr id="3" name="Content Placeholder 2">
            <a:extLst>
              <a:ext uri="{FF2B5EF4-FFF2-40B4-BE49-F238E27FC236}">
                <a16:creationId xmlns:a16="http://schemas.microsoft.com/office/drawing/2014/main" id="{7B2952C1-2AA3-3068-D436-5E45B3D0A95F}"/>
              </a:ext>
            </a:extLst>
          </p:cNvPr>
          <p:cNvSpPr>
            <a:spLocks noGrp="1"/>
          </p:cNvSpPr>
          <p:nvPr>
            <p:ph idx="1"/>
          </p:nvPr>
        </p:nvSpPr>
        <p:spPr>
          <a:xfrm>
            <a:off x="761802" y="2743200"/>
            <a:ext cx="4646905" cy="3613149"/>
          </a:xfrm>
        </p:spPr>
        <p:txBody>
          <a:bodyPr anchor="ctr">
            <a:normAutofit/>
          </a:bodyPr>
          <a:lstStyle/>
          <a:p>
            <a:r>
              <a:rPr lang="en-US" sz="1700"/>
              <a:t>Incorporate electronic exams into your program</a:t>
            </a:r>
          </a:p>
          <a:p>
            <a:r>
              <a:rPr lang="en-US" sz="1700"/>
              <a:t>If they are struggling, let them use a paper exam for the first few test and have them transcribe their answers in electronic format</a:t>
            </a:r>
          </a:p>
          <a:p>
            <a:r>
              <a:rPr lang="en-US" sz="1700"/>
              <a:t>Get an erasable surface (whiteboard) they can write on for each question</a:t>
            </a:r>
          </a:p>
          <a:p>
            <a:r>
              <a:rPr lang="en-US" sz="1700"/>
              <a:t>Encourage them to ask questions when unsure of what is being asked of them</a:t>
            </a:r>
          </a:p>
          <a:p>
            <a:pPr lvl="1"/>
            <a:r>
              <a:rPr lang="en-US" sz="1700"/>
              <a:t>When they are with you is the time to help them navigate and read test questions.</a:t>
            </a:r>
          </a:p>
          <a:p>
            <a:endParaRPr lang="en-US" sz="1700"/>
          </a:p>
        </p:txBody>
      </p:sp>
      <p:pic>
        <p:nvPicPr>
          <p:cNvPr id="4" name="Picture 3" descr="realistic macbook mockup. blank white screen laptop vector template - computer stock illustrations">
            <a:extLst>
              <a:ext uri="{FF2B5EF4-FFF2-40B4-BE49-F238E27FC236}">
                <a16:creationId xmlns:a16="http://schemas.microsoft.com/office/drawing/2014/main" id="{1357193D-A894-EBCB-F5DA-F2D4EB240FB9}"/>
              </a:ext>
            </a:extLst>
          </p:cNvPr>
          <p:cNvPicPr>
            <a:picLocks noChangeAspect="1"/>
          </p:cNvPicPr>
          <p:nvPr/>
        </p:nvPicPr>
        <p:blipFill>
          <a:blip r:embed="rId2"/>
          <a:srcRect l="21904" r="23145" b="-1"/>
          <a:stretch/>
        </p:blipFill>
        <p:spPr>
          <a:xfrm>
            <a:off x="6096000" y="1"/>
            <a:ext cx="6102825" cy="6858000"/>
          </a:xfrm>
          <a:prstGeom prst="rect">
            <a:avLst/>
          </a:prstGeom>
        </p:spPr>
      </p:pic>
    </p:spTree>
    <p:extLst>
      <p:ext uri="{BB962C8B-B14F-4D97-AF65-F5344CB8AC3E}">
        <p14:creationId xmlns:p14="http://schemas.microsoft.com/office/powerpoint/2010/main" val="2641648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333967-DE9A-E907-8F0E-0ECAC31F96A5}"/>
              </a:ext>
            </a:extLst>
          </p:cNvPr>
          <p:cNvSpPr>
            <a:spLocks noGrp="1"/>
          </p:cNvSpPr>
          <p:nvPr>
            <p:ph type="title"/>
          </p:nvPr>
        </p:nvSpPr>
        <p:spPr>
          <a:xfrm>
            <a:off x="612648" y="548640"/>
            <a:ext cx="10653578" cy="1132258"/>
          </a:xfrm>
        </p:spPr>
        <p:txBody>
          <a:bodyPr anchor="t">
            <a:normAutofit/>
          </a:bodyPr>
          <a:lstStyle/>
          <a:p>
            <a:r>
              <a:rPr lang="en-US" dirty="0"/>
              <a:t>Part III: Test question analysis</a:t>
            </a:r>
          </a:p>
        </p:txBody>
      </p:sp>
      <p:pic>
        <p:nvPicPr>
          <p:cNvPr id="2" name="Picture 1" descr="closeup group of asian business people meeting discuss project plan and financial results in office. - analysis stock pictures, royalty-free photos &amp; images">
            <a:extLst>
              <a:ext uri="{FF2B5EF4-FFF2-40B4-BE49-F238E27FC236}">
                <a16:creationId xmlns:a16="http://schemas.microsoft.com/office/drawing/2014/main" id="{73460753-19E7-B8B0-0EAA-72C6995703F2}"/>
              </a:ext>
            </a:extLst>
          </p:cNvPr>
          <p:cNvPicPr>
            <a:picLocks noChangeAspect="1"/>
          </p:cNvPicPr>
          <p:nvPr/>
        </p:nvPicPr>
        <p:blipFill>
          <a:blip r:embed="rId2"/>
          <a:srcRect t="11491" b="11851"/>
          <a:stretch/>
        </p:blipFill>
        <p:spPr>
          <a:xfrm>
            <a:off x="612647" y="1715532"/>
            <a:ext cx="10653579" cy="4593828"/>
          </a:xfrm>
          <a:prstGeom prst="rect">
            <a:avLst/>
          </a:prstGeom>
          <a:noFill/>
        </p:spPr>
      </p:pic>
      <p:sp>
        <p:nvSpPr>
          <p:cNvPr id="10" name="Date Placeholder 3">
            <a:extLst>
              <a:ext uri="{FF2B5EF4-FFF2-40B4-BE49-F238E27FC236}">
                <a16:creationId xmlns:a16="http://schemas.microsoft.com/office/drawing/2014/main" id="{3C75D86E-D4E3-27EF-144A-09EE55DC0409}"/>
              </a:ext>
            </a:extLst>
          </p:cNvPr>
          <p:cNvSpPr>
            <a:spLocks noGrp="1"/>
          </p:cNvSpPr>
          <p:nvPr>
            <p:ph type="dt" sz="half" idx="10"/>
          </p:nvPr>
        </p:nvSpPr>
        <p:spPr>
          <a:xfrm>
            <a:off x="137160" y="6453002"/>
            <a:ext cx="3494314" cy="365125"/>
          </a:xfrm>
        </p:spPr>
        <p:txBody>
          <a:bodyPr/>
          <a:lstStyle/>
          <a:p>
            <a:pPr>
              <a:spcAft>
                <a:spcPts val="600"/>
              </a:spcAft>
            </a:pPr>
            <a:fld id="{DF44E030-41D4-453A-BA49-8937834D3FCB}" type="datetime1">
              <a:rPr/>
              <a:pPr>
                <a:spcAft>
                  <a:spcPts val="600"/>
                </a:spcAft>
              </a:pPr>
              <a:t>1/14/2025</a:t>
            </a:fld>
            <a:endParaRPr lang="en-US"/>
          </a:p>
        </p:txBody>
      </p:sp>
      <p:sp>
        <p:nvSpPr>
          <p:cNvPr id="12" name="Footer Placeholder 4">
            <a:extLst>
              <a:ext uri="{FF2B5EF4-FFF2-40B4-BE49-F238E27FC236}">
                <a16:creationId xmlns:a16="http://schemas.microsoft.com/office/drawing/2014/main" id="{F5A2DAA6-203F-820E-D674-FCA53C229D8D}"/>
              </a:ext>
            </a:extLst>
          </p:cNvPr>
          <p:cNvSpPr>
            <a:spLocks noGrp="1"/>
          </p:cNvSpPr>
          <p:nvPr>
            <p:ph type="ftr" sz="quarter" idx="11"/>
          </p:nvPr>
        </p:nvSpPr>
        <p:spPr>
          <a:xfrm>
            <a:off x="8876521" y="6453002"/>
            <a:ext cx="2805405" cy="365125"/>
          </a:xfrm>
        </p:spPr>
        <p:txBody>
          <a:bodyPr/>
          <a:lstStyle/>
          <a:p>
            <a:pPr>
              <a:spcAft>
                <a:spcPts val="600"/>
              </a:spcAft>
            </a:pPr>
            <a:r>
              <a:rPr lang="en-US"/>
              <a:t>
              </a:t>
            </a:r>
          </a:p>
        </p:txBody>
      </p:sp>
      <p:sp>
        <p:nvSpPr>
          <p:cNvPr id="14" name="Slide Number Placeholder 5">
            <a:extLst>
              <a:ext uri="{FF2B5EF4-FFF2-40B4-BE49-F238E27FC236}">
                <a16:creationId xmlns:a16="http://schemas.microsoft.com/office/drawing/2014/main" id="{44723C40-33F8-1658-7E93-F62F12CA6ACA}"/>
              </a:ext>
            </a:extLst>
          </p:cNvPr>
          <p:cNvSpPr>
            <a:spLocks noGrp="1"/>
          </p:cNvSpPr>
          <p:nvPr>
            <p:ph type="sldNum" sz="quarter" idx="12"/>
          </p:nvPr>
        </p:nvSpPr>
        <p:spPr>
          <a:xfrm>
            <a:off x="11632162" y="6453002"/>
            <a:ext cx="429207" cy="365125"/>
          </a:xfrm>
        </p:spPr>
        <p:txBody>
          <a:bodyPr/>
          <a:lstStyle/>
          <a:p>
            <a:pPr>
              <a:spcAft>
                <a:spcPts val="600"/>
              </a:spcAft>
            </a:pPr>
            <a:fld id="{CC057153-B650-4DEB-B370-79DDCFDCE934}" type="slidenum">
              <a:rPr lang="en-US" dirty="0"/>
              <a:pPr>
                <a:spcAft>
                  <a:spcPts val="600"/>
                </a:spcAft>
              </a:pPr>
              <a:t>33</a:t>
            </a:fld>
            <a:endParaRPr lang="en-US"/>
          </a:p>
        </p:txBody>
      </p:sp>
    </p:spTree>
    <p:extLst>
      <p:ext uri="{BB962C8B-B14F-4D97-AF65-F5344CB8AC3E}">
        <p14:creationId xmlns:p14="http://schemas.microsoft.com/office/powerpoint/2010/main" val="30004791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n analyzing statistical business report on tablet pc - data collection stock pictures, royalty-free photos &amp; images">
            <a:extLst>
              <a:ext uri="{FF2B5EF4-FFF2-40B4-BE49-F238E27FC236}">
                <a16:creationId xmlns:a16="http://schemas.microsoft.com/office/drawing/2014/main" id="{B6A7C084-FCFC-9482-1A3A-4FC5F6E5C36D}"/>
              </a:ext>
            </a:extLst>
          </p:cNvPr>
          <p:cNvPicPr>
            <a:picLocks noChangeAspect="1"/>
          </p:cNvPicPr>
          <p:nvPr/>
        </p:nvPicPr>
        <p:blipFill>
          <a:blip r:embed="rId2"/>
          <a:srcRect l="33949" r="13392" b="-2"/>
          <a:stretch/>
        </p:blipFill>
        <p:spPr>
          <a:xfrm>
            <a:off x="-1" y="-2"/>
            <a:ext cx="5410198" cy="6858002"/>
          </a:xfrm>
          <a:prstGeom prst="rect">
            <a:avLst/>
          </a:prstGeom>
        </p:spPr>
      </p:pic>
      <p:sp>
        <p:nvSpPr>
          <p:cNvPr id="2" name="Title 1">
            <a:extLst>
              <a:ext uri="{FF2B5EF4-FFF2-40B4-BE49-F238E27FC236}">
                <a16:creationId xmlns:a16="http://schemas.microsoft.com/office/drawing/2014/main" id="{A6FC3CF1-7CFF-3548-E946-8968A3C55D77}"/>
              </a:ext>
            </a:extLst>
          </p:cNvPr>
          <p:cNvSpPr>
            <a:spLocks noGrp="1"/>
          </p:cNvSpPr>
          <p:nvPr>
            <p:ph type="title"/>
          </p:nvPr>
        </p:nvSpPr>
        <p:spPr>
          <a:xfrm>
            <a:off x="6115317" y="405685"/>
            <a:ext cx="5464968" cy="1559301"/>
          </a:xfrm>
        </p:spPr>
        <p:txBody>
          <a:bodyPr>
            <a:normAutofit/>
          </a:bodyPr>
          <a:lstStyle/>
          <a:p>
            <a:r>
              <a:rPr lang="en-US" sz="4000" dirty="0"/>
              <a:t>How can I assess what is working?</a:t>
            </a:r>
          </a:p>
        </p:txBody>
      </p:sp>
      <p:sp>
        <p:nvSpPr>
          <p:cNvPr id="3" name="Content Placeholder 2">
            <a:extLst>
              <a:ext uri="{FF2B5EF4-FFF2-40B4-BE49-F238E27FC236}">
                <a16:creationId xmlns:a16="http://schemas.microsoft.com/office/drawing/2014/main" id="{1FBDC4E8-9830-B7CB-25AA-A22CEBDD08F8}"/>
              </a:ext>
            </a:extLst>
          </p:cNvPr>
          <p:cNvSpPr>
            <a:spLocks noGrp="1"/>
          </p:cNvSpPr>
          <p:nvPr>
            <p:ph idx="1"/>
          </p:nvPr>
        </p:nvSpPr>
        <p:spPr>
          <a:xfrm>
            <a:off x="6115317" y="2743200"/>
            <a:ext cx="5247340" cy="3496878"/>
          </a:xfrm>
        </p:spPr>
        <p:txBody>
          <a:bodyPr anchor="ctr">
            <a:normAutofit/>
          </a:bodyPr>
          <a:lstStyle/>
          <a:p>
            <a:r>
              <a:rPr lang="en-US" sz="2000" dirty="0"/>
              <a:t>Use something that will give you analytics</a:t>
            </a:r>
          </a:p>
          <a:p>
            <a:pPr lvl="1"/>
            <a:r>
              <a:rPr lang="en-US" sz="2000" dirty="0"/>
              <a:t>LMS</a:t>
            </a:r>
          </a:p>
          <a:p>
            <a:pPr lvl="1"/>
            <a:r>
              <a:rPr lang="en-US" sz="2000" dirty="0"/>
              <a:t>MindTap</a:t>
            </a:r>
          </a:p>
          <a:p>
            <a:pPr lvl="1"/>
            <a:r>
              <a:rPr lang="en-US" sz="2000" dirty="0" err="1"/>
              <a:t>Boardvitals</a:t>
            </a:r>
          </a:p>
          <a:p>
            <a:pPr lvl="1"/>
            <a:r>
              <a:rPr lang="en-US" sz="2000" dirty="0"/>
              <a:t>Any other resources?</a:t>
            </a:r>
          </a:p>
        </p:txBody>
      </p:sp>
    </p:spTree>
    <p:extLst>
      <p:ext uri="{BB962C8B-B14F-4D97-AF65-F5344CB8AC3E}">
        <p14:creationId xmlns:p14="http://schemas.microsoft.com/office/powerpoint/2010/main" val="4209995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Slide Background">
            <a:extLst>
              <a:ext uri="{FF2B5EF4-FFF2-40B4-BE49-F238E27FC236}">
                <a16:creationId xmlns:a16="http://schemas.microsoft.com/office/drawing/2014/main" id="{7DE220E6-BA55-4F04-B3C4-F4985F3E7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29" name="tint">
            <a:extLst>
              <a:ext uri="{FF2B5EF4-FFF2-40B4-BE49-F238E27FC236}">
                <a16:creationId xmlns:a16="http://schemas.microsoft.com/office/drawing/2014/main" id="{5AE190BC-D2FD-433E-AB89-0DF68EFD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5644" y="0"/>
            <a:ext cx="1046356"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useBgFill="1">
        <p:nvSpPr>
          <p:cNvPr id="5131" name="Rectangle 5130">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6444" y="0"/>
            <a:ext cx="6075554" cy="6858000"/>
          </a:xfrm>
          <a:prstGeom prst="rect">
            <a:avLst/>
          </a:prstGeom>
          <a:ln>
            <a:noFill/>
          </a:ln>
          <a:effectLst>
            <a:outerShdw blurRad="508000" dist="190500" dir="5460000" sx="93000" sy="93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38800F-1CDA-2CA2-8D20-6F9D945D2D92}"/>
              </a:ext>
            </a:extLst>
          </p:cNvPr>
          <p:cNvSpPr>
            <a:spLocks noGrp="1"/>
          </p:cNvSpPr>
          <p:nvPr>
            <p:ph type="title"/>
          </p:nvPr>
        </p:nvSpPr>
        <p:spPr>
          <a:xfrm>
            <a:off x="6816432" y="762001"/>
            <a:ext cx="4554680" cy="1708243"/>
          </a:xfrm>
        </p:spPr>
        <p:txBody>
          <a:bodyPr anchor="ctr">
            <a:normAutofit/>
          </a:bodyPr>
          <a:lstStyle/>
          <a:p>
            <a:r>
              <a:rPr lang="en-US" sz="4000"/>
              <a:t>Look at your results</a:t>
            </a:r>
          </a:p>
        </p:txBody>
      </p:sp>
      <p:sp>
        <p:nvSpPr>
          <p:cNvPr id="3" name="Content Placeholder 2">
            <a:extLst>
              <a:ext uri="{FF2B5EF4-FFF2-40B4-BE49-F238E27FC236}">
                <a16:creationId xmlns:a16="http://schemas.microsoft.com/office/drawing/2014/main" id="{F0F8167D-0434-02E8-03A8-F78444F02DEB}"/>
              </a:ext>
            </a:extLst>
          </p:cNvPr>
          <p:cNvSpPr>
            <a:spLocks noGrp="1"/>
          </p:cNvSpPr>
          <p:nvPr>
            <p:ph idx="1"/>
          </p:nvPr>
        </p:nvSpPr>
        <p:spPr>
          <a:xfrm>
            <a:off x="6816432" y="2470244"/>
            <a:ext cx="4554680" cy="3769835"/>
          </a:xfrm>
        </p:spPr>
        <p:txBody>
          <a:bodyPr anchor="ctr">
            <a:normAutofit/>
          </a:bodyPr>
          <a:lstStyle/>
          <a:p>
            <a:r>
              <a:rPr lang="en-US" sz="2000"/>
              <a:t>How did your top performers answer the questions?</a:t>
            </a:r>
          </a:p>
          <a:p>
            <a:r>
              <a:rPr lang="en-US" sz="2000"/>
              <a:t>How did they do on the harder level questions?</a:t>
            </a:r>
          </a:p>
          <a:p>
            <a:r>
              <a:rPr lang="en-US" sz="2000"/>
              <a:t>How did the same person answer different level questions in the same test?</a:t>
            </a:r>
          </a:p>
          <a:p>
            <a:pPr lvl="1"/>
            <a:r>
              <a:rPr lang="en-US" sz="2000"/>
              <a:t>Did they know it at level 1 and not level 2 or 3?</a:t>
            </a:r>
          </a:p>
          <a:p>
            <a:pPr lvl="1"/>
            <a:r>
              <a:rPr lang="en-US" sz="2000"/>
              <a:t>They need help with navigating the questions.</a:t>
            </a:r>
          </a:p>
        </p:txBody>
      </p:sp>
      <p:pic>
        <p:nvPicPr>
          <p:cNvPr id="6" name="Picture 5">
            <a:extLst>
              <a:ext uri="{FF2B5EF4-FFF2-40B4-BE49-F238E27FC236}">
                <a16:creationId xmlns:a16="http://schemas.microsoft.com/office/drawing/2014/main" id="{74775374-2E57-31C6-F1A4-BBB085584C1E}"/>
              </a:ext>
            </a:extLst>
          </p:cNvPr>
          <p:cNvPicPr>
            <a:picLocks noChangeAspect="1"/>
          </p:cNvPicPr>
          <p:nvPr/>
        </p:nvPicPr>
        <p:blipFill>
          <a:blip r:embed="rId2"/>
          <a:stretch>
            <a:fillRect/>
          </a:stretch>
        </p:blipFill>
        <p:spPr>
          <a:xfrm>
            <a:off x="92942" y="477905"/>
            <a:ext cx="5902604" cy="1815087"/>
          </a:xfrm>
          <a:prstGeom prst="rect">
            <a:avLst/>
          </a:prstGeom>
        </p:spPr>
      </p:pic>
      <p:pic>
        <p:nvPicPr>
          <p:cNvPr id="7" name="Content Placeholder 4">
            <a:extLst>
              <a:ext uri="{FF2B5EF4-FFF2-40B4-BE49-F238E27FC236}">
                <a16:creationId xmlns:a16="http://schemas.microsoft.com/office/drawing/2014/main" id="{F35ACCCE-57E2-4C5E-774C-09ABA04C919D}"/>
              </a:ext>
            </a:extLst>
          </p:cNvPr>
          <p:cNvPicPr>
            <a:picLocks noChangeAspect="1"/>
          </p:cNvPicPr>
          <p:nvPr/>
        </p:nvPicPr>
        <p:blipFill>
          <a:blip r:embed="rId3"/>
          <a:stretch>
            <a:fillRect/>
          </a:stretch>
        </p:blipFill>
        <p:spPr>
          <a:xfrm>
            <a:off x="275294" y="3394839"/>
            <a:ext cx="5427290" cy="2340339"/>
          </a:xfrm>
          <a:prstGeom prst="rect">
            <a:avLst/>
          </a:prstGeom>
        </p:spPr>
      </p:pic>
    </p:spTree>
    <p:extLst>
      <p:ext uri="{BB962C8B-B14F-4D97-AF65-F5344CB8AC3E}">
        <p14:creationId xmlns:p14="http://schemas.microsoft.com/office/powerpoint/2010/main" val="38786923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5F66-7A4A-01E7-B1CC-AC422AB5B77D}"/>
              </a:ext>
            </a:extLst>
          </p:cNvPr>
          <p:cNvSpPr>
            <a:spLocks noGrp="1"/>
          </p:cNvSpPr>
          <p:nvPr>
            <p:ph type="title"/>
          </p:nvPr>
        </p:nvSpPr>
        <p:spPr/>
        <p:txBody>
          <a:bodyPr/>
          <a:lstStyle/>
          <a:p>
            <a:r>
              <a:rPr lang="en-US" dirty="0"/>
              <a:t>Distractor analysis</a:t>
            </a:r>
          </a:p>
        </p:txBody>
      </p:sp>
      <p:pic>
        <p:nvPicPr>
          <p:cNvPr id="5" name="Content Placeholder 4">
            <a:extLst>
              <a:ext uri="{FF2B5EF4-FFF2-40B4-BE49-F238E27FC236}">
                <a16:creationId xmlns:a16="http://schemas.microsoft.com/office/drawing/2014/main" id="{077AA376-9AF6-EFE9-6D85-83659E68B636}"/>
              </a:ext>
            </a:extLst>
          </p:cNvPr>
          <p:cNvPicPr>
            <a:picLocks noGrp="1" noChangeAspect="1"/>
          </p:cNvPicPr>
          <p:nvPr>
            <p:ph idx="1"/>
          </p:nvPr>
        </p:nvPicPr>
        <p:blipFill>
          <a:blip r:embed="rId2"/>
          <a:stretch>
            <a:fillRect/>
          </a:stretch>
        </p:blipFill>
        <p:spPr>
          <a:xfrm>
            <a:off x="879073" y="1825625"/>
            <a:ext cx="10433853" cy="4351338"/>
          </a:xfrm>
        </p:spPr>
      </p:pic>
    </p:spTree>
    <p:extLst>
      <p:ext uri="{BB962C8B-B14F-4D97-AF65-F5344CB8AC3E}">
        <p14:creationId xmlns:p14="http://schemas.microsoft.com/office/powerpoint/2010/main" val="2947143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87831-759B-CDD3-4418-954C754806C3}"/>
              </a:ext>
            </a:extLst>
          </p:cNvPr>
          <p:cNvSpPr>
            <a:spLocks noGrp="1"/>
          </p:cNvSpPr>
          <p:nvPr>
            <p:ph type="title"/>
          </p:nvPr>
        </p:nvSpPr>
        <p:spPr/>
        <p:txBody>
          <a:bodyPr/>
          <a:lstStyle/>
          <a:p>
            <a:r>
              <a:rPr lang="en-US" dirty="0"/>
              <a:t>Discrimination Index</a:t>
            </a:r>
          </a:p>
        </p:txBody>
      </p:sp>
      <p:pic>
        <p:nvPicPr>
          <p:cNvPr id="5" name="Content Placeholder 4">
            <a:extLst>
              <a:ext uri="{FF2B5EF4-FFF2-40B4-BE49-F238E27FC236}">
                <a16:creationId xmlns:a16="http://schemas.microsoft.com/office/drawing/2014/main" id="{244ED6D4-F590-0BF1-2652-E75D9C1FA307}"/>
              </a:ext>
            </a:extLst>
          </p:cNvPr>
          <p:cNvPicPr>
            <a:picLocks noGrp="1" noChangeAspect="1"/>
          </p:cNvPicPr>
          <p:nvPr>
            <p:ph idx="1"/>
          </p:nvPr>
        </p:nvPicPr>
        <p:blipFill>
          <a:blip r:embed="rId2"/>
          <a:stretch>
            <a:fillRect/>
          </a:stretch>
        </p:blipFill>
        <p:spPr>
          <a:xfrm>
            <a:off x="838200" y="2790668"/>
            <a:ext cx="10515600" cy="2421252"/>
          </a:xfrm>
        </p:spPr>
      </p:pic>
    </p:spTree>
    <p:extLst>
      <p:ext uri="{BB962C8B-B14F-4D97-AF65-F5344CB8AC3E}">
        <p14:creationId xmlns:p14="http://schemas.microsoft.com/office/powerpoint/2010/main" val="3621672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B7E89-AC2C-21F6-9D15-82C7B575CB9C}"/>
              </a:ext>
            </a:extLst>
          </p:cNvPr>
          <p:cNvSpPr>
            <a:spLocks noGrp="1"/>
          </p:cNvSpPr>
          <p:nvPr>
            <p:ph type="title"/>
          </p:nvPr>
        </p:nvSpPr>
        <p:spPr/>
        <p:txBody>
          <a:bodyPr/>
          <a:lstStyle/>
          <a:p>
            <a:r>
              <a:rPr lang="en-US" dirty="0"/>
              <a:t>Item analysis</a:t>
            </a:r>
          </a:p>
        </p:txBody>
      </p:sp>
      <p:sp>
        <p:nvSpPr>
          <p:cNvPr id="3" name="Content Placeholder 2">
            <a:extLst>
              <a:ext uri="{FF2B5EF4-FFF2-40B4-BE49-F238E27FC236}">
                <a16:creationId xmlns:a16="http://schemas.microsoft.com/office/drawing/2014/main" id="{317E16D1-4874-8EFE-C023-20ACD8CB7366}"/>
              </a:ext>
            </a:extLst>
          </p:cNvPr>
          <p:cNvSpPr>
            <a:spLocks noGrp="1"/>
          </p:cNvSpPr>
          <p:nvPr>
            <p:ph idx="1"/>
          </p:nvPr>
        </p:nvSpPr>
        <p:spPr/>
        <p:txBody>
          <a:bodyPr/>
          <a:lstStyle/>
          <a:p>
            <a:r>
              <a:rPr lang="en-US" dirty="0"/>
              <a:t>How did each person answer each question.</a:t>
            </a:r>
          </a:p>
          <a:p>
            <a:r>
              <a:rPr lang="en-US" dirty="0"/>
              <a:t>How did those top performers answer?</a:t>
            </a:r>
          </a:p>
          <a:p>
            <a:r>
              <a:rPr lang="en-US" dirty="0"/>
              <a:t>Did they all get the question wrong?</a:t>
            </a:r>
          </a:p>
        </p:txBody>
      </p:sp>
    </p:spTree>
    <p:extLst>
      <p:ext uri="{BB962C8B-B14F-4D97-AF65-F5344CB8AC3E}">
        <p14:creationId xmlns:p14="http://schemas.microsoft.com/office/powerpoint/2010/main" val="13474472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48AA5-2C6B-619A-1CBE-19C3A30BC822}"/>
              </a:ext>
            </a:extLst>
          </p:cNvPr>
          <p:cNvSpPr>
            <a:spLocks noGrp="1"/>
          </p:cNvSpPr>
          <p:nvPr>
            <p:ph type="title"/>
          </p:nvPr>
        </p:nvSpPr>
        <p:spPr/>
        <p:txBody>
          <a:bodyPr/>
          <a:lstStyle/>
          <a:p>
            <a:r>
              <a:rPr lang="en-US" dirty="0"/>
              <a:t>Assessment of class</a:t>
            </a:r>
          </a:p>
        </p:txBody>
      </p:sp>
      <p:pic>
        <p:nvPicPr>
          <p:cNvPr id="5" name="Content Placeholder 4">
            <a:extLst>
              <a:ext uri="{FF2B5EF4-FFF2-40B4-BE49-F238E27FC236}">
                <a16:creationId xmlns:a16="http://schemas.microsoft.com/office/drawing/2014/main" id="{F4CBE093-DA99-0264-343A-5CE07484EAC9}"/>
              </a:ext>
            </a:extLst>
          </p:cNvPr>
          <p:cNvPicPr>
            <a:picLocks noGrp="1" noChangeAspect="1"/>
          </p:cNvPicPr>
          <p:nvPr>
            <p:ph idx="1"/>
          </p:nvPr>
        </p:nvPicPr>
        <p:blipFill>
          <a:blip r:embed="rId2"/>
          <a:stretch>
            <a:fillRect/>
          </a:stretch>
        </p:blipFill>
        <p:spPr>
          <a:xfrm>
            <a:off x="1133585" y="1825625"/>
            <a:ext cx="9924829" cy="4351338"/>
          </a:xfrm>
        </p:spPr>
      </p:pic>
    </p:spTree>
    <p:extLst>
      <p:ext uri="{BB962C8B-B14F-4D97-AF65-F5344CB8AC3E}">
        <p14:creationId xmlns:p14="http://schemas.microsoft.com/office/powerpoint/2010/main" val="727606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 up of a hands on a laptop keyboard - hands on stock pictures, royalty-free photos &amp; images">
            <a:extLst>
              <a:ext uri="{FF2B5EF4-FFF2-40B4-BE49-F238E27FC236}">
                <a16:creationId xmlns:a16="http://schemas.microsoft.com/office/drawing/2014/main" id="{6EA7B3D3-1E28-903E-4E29-96C4D77804F2}"/>
              </a:ext>
            </a:extLst>
          </p:cNvPr>
          <p:cNvPicPr>
            <a:picLocks noChangeAspect="1"/>
          </p:cNvPicPr>
          <p:nvPr/>
        </p:nvPicPr>
        <p:blipFill>
          <a:blip r:embed="rId2"/>
          <a:srcRect l="22016" r="18718" b="-1"/>
          <a:stretch/>
        </p:blipFill>
        <p:spPr>
          <a:xfrm>
            <a:off x="6103027" y="10"/>
            <a:ext cx="6088971" cy="6857990"/>
          </a:xfrm>
          <a:prstGeom prst="rect">
            <a:avLst/>
          </a:prstGeom>
        </p:spPr>
      </p:pic>
      <p:sp>
        <p:nvSpPr>
          <p:cNvPr id="2" name="Title 1">
            <a:extLst>
              <a:ext uri="{FF2B5EF4-FFF2-40B4-BE49-F238E27FC236}">
                <a16:creationId xmlns:a16="http://schemas.microsoft.com/office/drawing/2014/main" id="{59FEFEDF-391C-156D-D011-CA7D6475CA80}"/>
              </a:ext>
            </a:extLst>
          </p:cNvPr>
          <p:cNvSpPr>
            <a:spLocks noGrp="1"/>
          </p:cNvSpPr>
          <p:nvPr>
            <p:ph type="title"/>
          </p:nvPr>
        </p:nvSpPr>
        <p:spPr>
          <a:xfrm>
            <a:off x="761801" y="328512"/>
            <a:ext cx="4778387" cy="1628970"/>
          </a:xfrm>
        </p:spPr>
        <p:txBody>
          <a:bodyPr anchor="ctr">
            <a:normAutofit/>
          </a:bodyPr>
          <a:lstStyle/>
          <a:p>
            <a:r>
              <a:rPr lang="en-US" sz="4000"/>
              <a:t>Kinesthetic/Tactile learners</a:t>
            </a:r>
          </a:p>
        </p:txBody>
      </p:sp>
      <p:sp>
        <p:nvSpPr>
          <p:cNvPr id="3" name="Content Placeholder 2">
            <a:extLst>
              <a:ext uri="{FF2B5EF4-FFF2-40B4-BE49-F238E27FC236}">
                <a16:creationId xmlns:a16="http://schemas.microsoft.com/office/drawing/2014/main" id="{0B4620BC-FC70-FAD0-736D-A4A184DA29D6}"/>
              </a:ext>
            </a:extLst>
          </p:cNvPr>
          <p:cNvSpPr>
            <a:spLocks noGrp="1"/>
          </p:cNvSpPr>
          <p:nvPr>
            <p:ph idx="1"/>
          </p:nvPr>
        </p:nvSpPr>
        <p:spPr>
          <a:xfrm>
            <a:off x="761801" y="1846555"/>
            <a:ext cx="4659756" cy="4412512"/>
          </a:xfrm>
        </p:spPr>
        <p:txBody>
          <a:bodyPr anchor="ctr">
            <a:normAutofit/>
          </a:bodyPr>
          <a:lstStyle/>
          <a:p>
            <a:r>
              <a:rPr lang="en-US" sz="2000" dirty="0"/>
              <a:t>Use actual models, supplies and instruments</a:t>
            </a:r>
          </a:p>
          <a:p>
            <a:r>
              <a:rPr lang="en-US" sz="2000" dirty="0"/>
              <a:t>Include learning games</a:t>
            </a:r>
          </a:p>
          <a:p>
            <a:pPr lvl="1"/>
            <a:r>
              <a:rPr lang="en-US" sz="1600" dirty="0"/>
              <a:t>Kahoot</a:t>
            </a:r>
          </a:p>
          <a:p>
            <a:r>
              <a:rPr lang="en-US" sz="2000" dirty="0"/>
              <a:t>Include activities where they need to get up and be involved</a:t>
            </a:r>
          </a:p>
          <a:p>
            <a:pPr lvl="0"/>
            <a:r>
              <a:rPr lang="en-US" sz="2000" dirty="0"/>
              <a:t>Take a break q45 minutes (as it allows)</a:t>
            </a:r>
          </a:p>
          <a:p>
            <a:pPr lvl="0"/>
            <a:r>
              <a:rPr lang="en-US" sz="2000" dirty="0"/>
              <a:t>Let them stand</a:t>
            </a:r>
          </a:p>
          <a:p>
            <a:pPr lvl="0"/>
            <a:r>
              <a:rPr lang="en-US" sz="2000" dirty="0"/>
              <a:t>Allow fidget spinners</a:t>
            </a:r>
          </a:p>
          <a:p>
            <a:pPr lvl="0"/>
            <a:r>
              <a:rPr lang="en-US" sz="2000" dirty="0"/>
              <a:t>Allow them to take notes with computers</a:t>
            </a:r>
          </a:p>
          <a:p>
            <a:endParaRPr lang="en-US" sz="2000" dirty="0"/>
          </a:p>
        </p:txBody>
      </p:sp>
    </p:spTree>
    <p:extLst>
      <p:ext uri="{BB962C8B-B14F-4D97-AF65-F5344CB8AC3E}">
        <p14:creationId xmlns:p14="http://schemas.microsoft.com/office/powerpoint/2010/main" val="17973013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F641D-C8F0-72DF-B6D0-043118EF9170}"/>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D22845F2-87EB-F9E5-D4A3-0F215B73EBAA}"/>
              </a:ext>
            </a:extLst>
          </p:cNvPr>
          <p:cNvSpPr>
            <a:spLocks noGrp="1"/>
          </p:cNvSpPr>
          <p:nvPr>
            <p:ph idx="1"/>
          </p:nvPr>
        </p:nvSpPr>
        <p:spPr/>
        <p:txBody>
          <a:bodyPr>
            <a:normAutofit fontScale="92500" lnSpcReduction="10000"/>
          </a:bodyPr>
          <a:lstStyle/>
          <a:p>
            <a:pPr marL="0" indent="0">
              <a:buNone/>
            </a:pPr>
            <a:r>
              <a:rPr lang="en-US" dirty="0"/>
              <a:t>Getty images. (n.d.). </a:t>
            </a:r>
            <a:r>
              <a:rPr lang="en-US" i="1" dirty="0"/>
              <a:t>Getty images</a:t>
            </a:r>
            <a:r>
              <a:rPr lang="en-US" dirty="0"/>
              <a:t>. https://www.gettyimages.com/. Retrieved December 1, 2024, from</a:t>
            </a:r>
            <a:endParaRPr lang="en-US" b="1" dirty="0"/>
          </a:p>
          <a:p>
            <a:pPr marL="0" indent="0">
              <a:buNone/>
            </a:pPr>
            <a:r>
              <a:rPr lang="en-US" dirty="0"/>
              <a:t>Pepperdine Community. (n.d.). </a:t>
            </a:r>
            <a:r>
              <a:rPr lang="en-US" i="1" dirty="0"/>
              <a:t>Tests &amp; quizzes: Question types</a:t>
            </a:r>
            <a:r>
              <a:rPr lang="en-US" dirty="0"/>
              <a:t> [Tests &amp; quizzes: question types]. Retrieved December 1, 2024, from </a:t>
            </a:r>
            <a:r>
              <a:rPr lang="en-US" dirty="0">
                <a:hlinkClick r:id="rId2"/>
              </a:rPr>
              <a:t>https://community.pepperdine.edu/techlearn/tools/courses/faculty/tests-quizzes-questions.htm#mulitple-choice</a:t>
            </a:r>
            <a:endParaRPr lang="en-US" dirty="0"/>
          </a:p>
          <a:p>
            <a:pPr marL="0" indent="0">
              <a:buNone/>
            </a:pPr>
            <a:endParaRPr lang="en-US" dirty="0">
              <a:hlinkClick r:id="rId3"/>
            </a:endParaRPr>
          </a:p>
          <a:p>
            <a:pPr marL="0" indent="0">
              <a:buNone/>
            </a:pPr>
            <a:r>
              <a:rPr lang="en-US" dirty="0">
                <a:hlinkClick r:id="rId3"/>
              </a:rPr>
              <a:t>https://nursing.kaplan.com/student/docs/classroomposters.pdf</a:t>
            </a:r>
            <a:endParaRPr lang="en-US" dirty="0"/>
          </a:p>
          <a:p>
            <a:pPr marL="0" indent="0">
              <a:buNone/>
            </a:pPr>
            <a:r>
              <a:rPr lang="en-US" dirty="0">
                <a:hlinkClick r:id="rId4"/>
              </a:rPr>
              <a:t>https://www.k-state.edu/ksde/alp/resources/Handout-Module6.pdf</a:t>
            </a:r>
            <a:endParaRPr lang="en-US" dirty="0"/>
          </a:p>
          <a:p>
            <a:pPr marL="0" indent="0">
              <a:buNone/>
            </a:pPr>
            <a:r>
              <a:rPr lang="en-US">
                <a:hlinkClick r:id="rId5"/>
              </a:rPr>
              <a:t>https://www.purdueglobal.edu/education-partnerships/generational-workforce-differences-infographic/</a:t>
            </a:r>
            <a:r>
              <a:rPr lang="en-US"/>
              <a:t> </a:t>
            </a:r>
          </a:p>
          <a:p>
            <a:pPr marL="0" indent="0">
              <a:buNone/>
            </a:pPr>
            <a:endParaRPr lang="en-US" dirty="0"/>
          </a:p>
        </p:txBody>
      </p:sp>
    </p:spTree>
    <p:extLst>
      <p:ext uri="{BB962C8B-B14F-4D97-AF65-F5344CB8AC3E}">
        <p14:creationId xmlns:p14="http://schemas.microsoft.com/office/powerpoint/2010/main" val="3226076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86C5-37EA-C207-697F-ACFC9BAFFF9C}"/>
              </a:ext>
            </a:extLst>
          </p:cNvPr>
          <p:cNvSpPr>
            <a:spLocks noGrp="1"/>
          </p:cNvSpPr>
          <p:nvPr>
            <p:ph type="title"/>
          </p:nvPr>
        </p:nvSpPr>
        <p:spPr>
          <a:xfrm>
            <a:off x="1261871" y="365760"/>
            <a:ext cx="9858383" cy="1325562"/>
          </a:xfrm>
        </p:spPr>
        <p:txBody>
          <a:bodyPr>
            <a:normAutofit/>
          </a:bodyPr>
          <a:lstStyle/>
          <a:p>
            <a:r>
              <a:rPr lang="en-US"/>
              <a:t>Techniques for kinesthetic leaners</a:t>
            </a:r>
          </a:p>
        </p:txBody>
      </p:sp>
      <p:graphicFrame>
        <p:nvGraphicFramePr>
          <p:cNvPr id="20" name="Content Placeholder 2">
            <a:extLst>
              <a:ext uri="{FF2B5EF4-FFF2-40B4-BE49-F238E27FC236}">
                <a16:creationId xmlns:a16="http://schemas.microsoft.com/office/drawing/2014/main" id="{E26AB499-590F-4BE8-44E5-9A5770955C04}"/>
              </a:ext>
            </a:extLst>
          </p:cNvPr>
          <p:cNvGraphicFramePr>
            <a:graphicFrameLocks noGrp="1"/>
          </p:cNvGraphicFramePr>
          <p:nvPr>
            <p:ph idx="1"/>
            <p:extLst>
              <p:ext uri="{D42A27DB-BD31-4B8C-83A1-F6EECF244321}">
                <p14:modId xmlns:p14="http://schemas.microsoft.com/office/powerpoint/2010/main" val="3601232007"/>
              </p:ext>
            </p:extLst>
          </p:nvPr>
        </p:nvGraphicFramePr>
        <p:xfrm>
          <a:off x="1262063" y="2013055"/>
          <a:ext cx="8785735" cy="420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9532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lderly woman hard to hear - auditory stock pictures, royalty-free photos &amp; images">
            <a:extLst>
              <a:ext uri="{FF2B5EF4-FFF2-40B4-BE49-F238E27FC236}">
                <a16:creationId xmlns:a16="http://schemas.microsoft.com/office/drawing/2014/main" id="{0F49BFC9-EE69-FD48-0642-889CA3FE155C}"/>
              </a:ext>
            </a:extLst>
          </p:cNvPr>
          <p:cNvPicPr>
            <a:picLocks noChangeAspect="1"/>
          </p:cNvPicPr>
          <p:nvPr/>
        </p:nvPicPr>
        <p:blipFill>
          <a:blip r:embed="rId2"/>
          <a:srcRect l="27450" r="9512" b="1"/>
          <a:stretch/>
        </p:blipFill>
        <p:spPr>
          <a:xfrm>
            <a:off x="6103027" y="10"/>
            <a:ext cx="6088971" cy="6857990"/>
          </a:xfrm>
          <a:prstGeom prst="rect">
            <a:avLst/>
          </a:prstGeom>
        </p:spPr>
      </p:pic>
      <p:sp>
        <p:nvSpPr>
          <p:cNvPr id="2" name="Title 1">
            <a:extLst>
              <a:ext uri="{FF2B5EF4-FFF2-40B4-BE49-F238E27FC236}">
                <a16:creationId xmlns:a16="http://schemas.microsoft.com/office/drawing/2014/main" id="{5E81A622-095F-8736-2995-B28EF78E83D9}"/>
              </a:ext>
            </a:extLst>
          </p:cNvPr>
          <p:cNvSpPr>
            <a:spLocks noGrp="1"/>
          </p:cNvSpPr>
          <p:nvPr>
            <p:ph type="title"/>
          </p:nvPr>
        </p:nvSpPr>
        <p:spPr>
          <a:xfrm>
            <a:off x="761801" y="328512"/>
            <a:ext cx="4778387" cy="1628970"/>
          </a:xfrm>
        </p:spPr>
        <p:txBody>
          <a:bodyPr anchor="ctr">
            <a:normAutofit/>
          </a:bodyPr>
          <a:lstStyle/>
          <a:p>
            <a:r>
              <a:rPr lang="en-US" sz="4000"/>
              <a:t>Auditory</a:t>
            </a:r>
          </a:p>
        </p:txBody>
      </p:sp>
      <p:sp>
        <p:nvSpPr>
          <p:cNvPr id="3" name="Content Placeholder 2">
            <a:extLst>
              <a:ext uri="{FF2B5EF4-FFF2-40B4-BE49-F238E27FC236}">
                <a16:creationId xmlns:a16="http://schemas.microsoft.com/office/drawing/2014/main" id="{F4C195B9-A062-03FA-1832-9FB31A7FE9BC}"/>
              </a:ext>
            </a:extLst>
          </p:cNvPr>
          <p:cNvSpPr>
            <a:spLocks noGrp="1"/>
          </p:cNvSpPr>
          <p:nvPr>
            <p:ph idx="1"/>
          </p:nvPr>
        </p:nvSpPr>
        <p:spPr>
          <a:xfrm>
            <a:off x="761801" y="2884929"/>
            <a:ext cx="4659756" cy="3374137"/>
          </a:xfrm>
        </p:spPr>
        <p:txBody>
          <a:bodyPr anchor="ctr">
            <a:normAutofit/>
          </a:bodyPr>
          <a:lstStyle/>
          <a:p>
            <a:r>
              <a:rPr lang="en-US" sz="2000" dirty="0"/>
              <a:t>Lecture</a:t>
            </a:r>
          </a:p>
          <a:p>
            <a:r>
              <a:rPr lang="en-US" sz="2000" dirty="0"/>
              <a:t>Plain PowerPoints</a:t>
            </a:r>
          </a:p>
          <a:p>
            <a:pPr lvl="0"/>
            <a:r>
              <a:rPr lang="en-US" sz="2000" dirty="0"/>
              <a:t>Let them record your lectures or instruction in the lab</a:t>
            </a:r>
          </a:p>
          <a:p>
            <a:pPr lvl="0"/>
            <a:r>
              <a:rPr lang="en-US" sz="2000" dirty="0"/>
              <a:t>Let them record videos</a:t>
            </a:r>
          </a:p>
          <a:p>
            <a:pPr lvl="0"/>
            <a:r>
              <a:rPr lang="en-US" sz="2000" dirty="0"/>
              <a:t>Pre-record videos for instruction</a:t>
            </a:r>
          </a:p>
          <a:p>
            <a:endParaRPr lang="en-US" sz="2000" dirty="0"/>
          </a:p>
          <a:p>
            <a:endParaRPr lang="en-US" sz="2000" dirty="0"/>
          </a:p>
          <a:p>
            <a:endParaRPr lang="en-US" sz="2000" dirty="0"/>
          </a:p>
        </p:txBody>
      </p:sp>
    </p:spTree>
    <p:extLst>
      <p:ext uri="{BB962C8B-B14F-4D97-AF65-F5344CB8AC3E}">
        <p14:creationId xmlns:p14="http://schemas.microsoft.com/office/powerpoint/2010/main" val="3538652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10E75-D3B8-C23C-64E6-94FDE3CA82FF}"/>
              </a:ext>
            </a:extLst>
          </p:cNvPr>
          <p:cNvSpPr>
            <a:spLocks noGrp="1"/>
          </p:cNvSpPr>
          <p:nvPr>
            <p:ph type="title"/>
          </p:nvPr>
        </p:nvSpPr>
        <p:spPr/>
        <p:txBody>
          <a:bodyPr>
            <a:normAutofit/>
          </a:bodyPr>
          <a:lstStyle/>
          <a:p>
            <a:r>
              <a:rPr lang="en-US"/>
              <a:t>Techniques for auditory learners</a:t>
            </a:r>
          </a:p>
        </p:txBody>
      </p:sp>
      <p:graphicFrame>
        <p:nvGraphicFramePr>
          <p:cNvPr id="5" name="Content Placeholder 2">
            <a:extLst>
              <a:ext uri="{FF2B5EF4-FFF2-40B4-BE49-F238E27FC236}">
                <a16:creationId xmlns:a16="http://schemas.microsoft.com/office/drawing/2014/main" id="{1D7D70BA-4324-13BE-5EA0-59DD335402D7}"/>
              </a:ext>
            </a:extLst>
          </p:cNvPr>
          <p:cNvGraphicFramePr>
            <a:graphicFrameLocks noGrp="1"/>
          </p:cNvGraphicFramePr>
          <p:nvPr>
            <p:ph idx="1"/>
            <p:extLst>
              <p:ext uri="{D42A27DB-BD31-4B8C-83A1-F6EECF244321}">
                <p14:modId xmlns:p14="http://schemas.microsoft.com/office/powerpoint/2010/main" val="288660577"/>
              </p:ext>
            </p:extLst>
          </p:nvPr>
        </p:nvGraphicFramePr>
        <p:xfrm>
          <a:off x="1262063" y="2013055"/>
          <a:ext cx="8785735" cy="420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4300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ye with reflect. - visual stock pictures, royalty-free photos &amp; images">
            <a:extLst>
              <a:ext uri="{FF2B5EF4-FFF2-40B4-BE49-F238E27FC236}">
                <a16:creationId xmlns:a16="http://schemas.microsoft.com/office/drawing/2014/main" id="{A0EDC6D5-1A58-43DC-3002-049B71D1B68E}"/>
              </a:ext>
            </a:extLst>
          </p:cNvPr>
          <p:cNvPicPr>
            <a:picLocks noChangeAspect="1"/>
          </p:cNvPicPr>
          <p:nvPr/>
        </p:nvPicPr>
        <p:blipFill>
          <a:blip r:embed="rId2"/>
          <a:srcRect l="9046" r="27472"/>
          <a:stretch/>
        </p:blipFill>
        <p:spPr>
          <a:xfrm>
            <a:off x="6103027" y="10"/>
            <a:ext cx="6088971" cy="6857990"/>
          </a:xfrm>
          <a:prstGeom prst="rect">
            <a:avLst/>
          </a:prstGeom>
        </p:spPr>
      </p:pic>
      <p:sp>
        <p:nvSpPr>
          <p:cNvPr id="2" name="Title 1">
            <a:extLst>
              <a:ext uri="{FF2B5EF4-FFF2-40B4-BE49-F238E27FC236}">
                <a16:creationId xmlns:a16="http://schemas.microsoft.com/office/drawing/2014/main" id="{45FC91BE-0FBD-F664-9628-0409F3B64026}"/>
              </a:ext>
            </a:extLst>
          </p:cNvPr>
          <p:cNvSpPr>
            <a:spLocks noGrp="1"/>
          </p:cNvSpPr>
          <p:nvPr>
            <p:ph type="title"/>
          </p:nvPr>
        </p:nvSpPr>
        <p:spPr>
          <a:xfrm>
            <a:off x="761801" y="328512"/>
            <a:ext cx="4778387" cy="1628970"/>
          </a:xfrm>
        </p:spPr>
        <p:txBody>
          <a:bodyPr anchor="ctr">
            <a:normAutofit/>
          </a:bodyPr>
          <a:lstStyle/>
          <a:p>
            <a:r>
              <a:rPr lang="en-US" sz="4000"/>
              <a:t>Visual</a:t>
            </a:r>
          </a:p>
        </p:txBody>
      </p:sp>
      <p:sp>
        <p:nvSpPr>
          <p:cNvPr id="3" name="Content Placeholder 2">
            <a:extLst>
              <a:ext uri="{FF2B5EF4-FFF2-40B4-BE49-F238E27FC236}">
                <a16:creationId xmlns:a16="http://schemas.microsoft.com/office/drawing/2014/main" id="{36BD2F00-8C2C-8532-857C-14010718630F}"/>
              </a:ext>
            </a:extLst>
          </p:cNvPr>
          <p:cNvSpPr>
            <a:spLocks noGrp="1"/>
          </p:cNvSpPr>
          <p:nvPr>
            <p:ph idx="1"/>
          </p:nvPr>
        </p:nvSpPr>
        <p:spPr>
          <a:xfrm>
            <a:off x="761801" y="2884929"/>
            <a:ext cx="4659756" cy="3374137"/>
          </a:xfrm>
        </p:spPr>
        <p:txBody>
          <a:bodyPr anchor="ctr">
            <a:normAutofit/>
          </a:bodyPr>
          <a:lstStyle/>
          <a:p>
            <a:r>
              <a:rPr lang="en-US" sz="1800" dirty="0"/>
              <a:t>Pictures in PowerPoints</a:t>
            </a:r>
          </a:p>
          <a:p>
            <a:pPr lvl="0"/>
            <a:r>
              <a:rPr lang="en-US" sz="1800" dirty="0"/>
              <a:t>Provide charts for them to study</a:t>
            </a:r>
          </a:p>
          <a:p>
            <a:endParaRPr lang="en-US" sz="2000" dirty="0"/>
          </a:p>
        </p:txBody>
      </p:sp>
    </p:spTree>
    <p:extLst>
      <p:ext uri="{BB962C8B-B14F-4D97-AF65-F5344CB8AC3E}">
        <p14:creationId xmlns:p14="http://schemas.microsoft.com/office/powerpoint/2010/main" val="2906114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076C6-3A0B-0734-7E07-C90C6A573435}"/>
              </a:ext>
            </a:extLst>
          </p:cNvPr>
          <p:cNvSpPr>
            <a:spLocks noGrp="1"/>
          </p:cNvSpPr>
          <p:nvPr>
            <p:ph type="title"/>
          </p:nvPr>
        </p:nvSpPr>
        <p:spPr/>
        <p:txBody>
          <a:bodyPr>
            <a:normAutofit/>
          </a:bodyPr>
          <a:lstStyle/>
          <a:p>
            <a:r>
              <a:rPr lang="en-US"/>
              <a:t>Techniques for visual learners</a:t>
            </a:r>
          </a:p>
        </p:txBody>
      </p:sp>
      <p:graphicFrame>
        <p:nvGraphicFramePr>
          <p:cNvPr id="19" name="Content Placeholder 2">
            <a:extLst>
              <a:ext uri="{FF2B5EF4-FFF2-40B4-BE49-F238E27FC236}">
                <a16:creationId xmlns:a16="http://schemas.microsoft.com/office/drawing/2014/main" id="{9BAB732B-BF90-F2A3-5E14-49ACD820C06B}"/>
              </a:ext>
            </a:extLst>
          </p:cNvPr>
          <p:cNvGraphicFramePr>
            <a:graphicFrameLocks noGrp="1"/>
          </p:cNvGraphicFramePr>
          <p:nvPr>
            <p:ph idx="1"/>
            <p:extLst>
              <p:ext uri="{D42A27DB-BD31-4B8C-83A1-F6EECF244321}">
                <p14:modId xmlns:p14="http://schemas.microsoft.com/office/powerpoint/2010/main" val="1629586702"/>
              </p:ext>
            </p:extLst>
          </p:nvPr>
        </p:nvGraphicFramePr>
        <p:xfrm>
          <a:off x="1262063" y="2013055"/>
          <a:ext cx="8785735" cy="420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6406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1649</Words>
  <Application>Microsoft Office PowerPoint</Application>
  <PresentationFormat>Widescreen</PresentationFormat>
  <Paragraphs>244</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Constantia</vt:lpstr>
      <vt:lpstr>Office Theme</vt:lpstr>
      <vt:lpstr>Helping Students Succeed </vt:lpstr>
      <vt:lpstr>Part I: Assessment  Determine what kind of learner they are</vt:lpstr>
      <vt:lpstr>How do I assess that as an educator?</vt:lpstr>
      <vt:lpstr>Kinesthetic/Tactile learners</vt:lpstr>
      <vt:lpstr>Techniques for kinesthetic leaners</vt:lpstr>
      <vt:lpstr>Auditory</vt:lpstr>
      <vt:lpstr>Techniques for auditory learners</vt:lpstr>
      <vt:lpstr>Visual</vt:lpstr>
      <vt:lpstr>Techniques for visual learners</vt:lpstr>
      <vt:lpstr>What can I incorporate for them as an educator?</vt:lpstr>
      <vt:lpstr>Teaching to different generations</vt:lpstr>
      <vt:lpstr>What else can I recommend?</vt:lpstr>
      <vt:lpstr>Part II: Test questions</vt:lpstr>
      <vt:lpstr>Blooms Taxonomy</vt:lpstr>
      <vt:lpstr>Blooms Taxonomy Terms you can use for questions</vt:lpstr>
      <vt:lpstr>Types of test questions and what they assess</vt:lpstr>
      <vt:lpstr>How do I assess test questions?</vt:lpstr>
      <vt:lpstr>How do I assess test questions?</vt:lpstr>
      <vt:lpstr>Icebreaker question</vt:lpstr>
      <vt:lpstr>Part III: Test taking strategies</vt:lpstr>
      <vt:lpstr>1. Reading test questions</vt:lpstr>
      <vt:lpstr>2. Techniques for each type of question</vt:lpstr>
      <vt:lpstr>3. Decision Tree</vt:lpstr>
      <vt:lpstr>PowerPoint Presentation</vt:lpstr>
      <vt:lpstr>PowerPoint Presentation</vt:lpstr>
      <vt:lpstr>PowerPoint Presentation</vt:lpstr>
      <vt:lpstr>PowerPoint Presentation</vt:lpstr>
      <vt:lpstr>Please stop making me cry</vt:lpstr>
      <vt:lpstr>Encourage questions during test taking</vt:lpstr>
      <vt:lpstr>Day of an exam </vt:lpstr>
      <vt:lpstr>Make them do some reflection</vt:lpstr>
      <vt:lpstr>Electronic exam How do they do with an electronic exam? Do we incorporate them in our program? What can I do to help them?</vt:lpstr>
      <vt:lpstr>Part III: Test question analysis</vt:lpstr>
      <vt:lpstr>How can I assess what is working?</vt:lpstr>
      <vt:lpstr>Look at your results</vt:lpstr>
      <vt:lpstr>Distractor analysis</vt:lpstr>
      <vt:lpstr>Discrimination Index</vt:lpstr>
      <vt:lpstr>Item analysis</vt:lpstr>
      <vt:lpstr>Assessment of class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Helping students succeed </dc:title>
  <dc:creator>Jackson, Gwendolynn</dc:creator>
  <cp:lastModifiedBy>Jackson, Gwendolynn</cp:lastModifiedBy>
  <cp:revision>14</cp:revision>
  <dcterms:created xsi:type="dcterms:W3CDTF">2025-01-14T13:06:49Z</dcterms:created>
  <dcterms:modified xsi:type="dcterms:W3CDTF">2025-01-14T22:43:46Z</dcterms:modified>
</cp:coreProperties>
</file>